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f6762d3aab4e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cd066477754408"/>
  </p:sldMasterIdLst>
  <p:sldIdLst>
    <p:sldId xmlns:r="http://schemas.openxmlformats.org/officeDocument/2006/relationships" id="256" r:id="R0fea3a0d8c3b4a22"/>
    <p:sldId xmlns:r="http://schemas.openxmlformats.org/officeDocument/2006/relationships" id="257" r:id="Rcfc712edfad149a8"/>
    <p:sldId xmlns:r="http://schemas.openxmlformats.org/officeDocument/2006/relationships" id="258" r:id="R1946616f56f24f84"/>
    <p:sldId xmlns:r="http://schemas.openxmlformats.org/officeDocument/2006/relationships" id="259" r:id="Rb1fec78856bb4c59"/>
    <p:sldId xmlns:r="http://schemas.openxmlformats.org/officeDocument/2006/relationships" id="260" r:id="R6b74929f1af2421b"/>
    <p:sldId xmlns:r="http://schemas.openxmlformats.org/officeDocument/2006/relationships" id="261" r:id="R35ef2364a25b4e70"/>
    <p:sldId xmlns:r="http://schemas.openxmlformats.org/officeDocument/2006/relationships" id="262" r:id="R0b18231a8a3d47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cd066477754408" /><Relationship Type="http://schemas.openxmlformats.org/officeDocument/2006/relationships/slide" Target="/ppt/slides/slide1.xml" Id="R0fea3a0d8c3b4a22" /><Relationship Type="http://schemas.openxmlformats.org/officeDocument/2006/relationships/slide" Target="/ppt/slides/slide2.xml" Id="Rcfc712edfad149a8" /><Relationship Type="http://schemas.openxmlformats.org/officeDocument/2006/relationships/slide" Target="/ppt/slides/slide3.xml" Id="R1946616f56f24f84" /><Relationship Type="http://schemas.openxmlformats.org/officeDocument/2006/relationships/slide" Target="/ppt/slides/slide4.xml" Id="Rb1fec78856bb4c59" /><Relationship Type="http://schemas.openxmlformats.org/officeDocument/2006/relationships/slide" Target="/ppt/slides/slide5.xml" Id="R6b74929f1af2421b" /><Relationship Type="http://schemas.openxmlformats.org/officeDocument/2006/relationships/slide" Target="/ppt/slides/slide6.xml" Id="R35ef2364a25b4e70" /><Relationship Type="http://schemas.openxmlformats.org/officeDocument/2006/relationships/slide" Target="/ppt/slides/slide7.xml" Id="R0b18231a8a3d47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b493bb69fa4e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6709a79284567" /><Relationship Type="http://schemas.openxmlformats.org/officeDocument/2006/relationships/theme" Target="/ppt/slideMasters/theme/theme1.xml" Id="R55b8ee57f9c748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36709a792845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86e06561e41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ac450001147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86e20f96b24b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9390756dd4c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d2937d98ba48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daba9f12e47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27631ed1c4b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JOKA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14 933 648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90 000 413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90 028 058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JOSTEIN KAADA  –  78,1 %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JENNY RØNNAUG KAADA  –  21,9 %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Nilssons gate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4009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jkaada@lyse.net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980 037 436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JOKA AS</a:t>
            </a:r>
          </a:p>
        </p:txBody>
      </p:sp>
    </p:spTree>
  </p:cSld>
  <p:clrMapOvr>
    <a:masterClrMapping xmlns:a="http://schemas.openxmlformats.org/drawingml/2006/main"/>
  </p:clrMapOvr>
</p:sld>
</file>