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85edb85b6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3626dec7c48cb"/>
  </p:sldMasterIdLst>
  <p:sldIdLst>
    <p:sldId xmlns:r="http://schemas.openxmlformats.org/officeDocument/2006/relationships" id="256" r:id="Rf5c8e824443247a7"/>
    <p:sldId xmlns:r="http://schemas.openxmlformats.org/officeDocument/2006/relationships" id="257" r:id="Rcadbc69feeae49a3"/>
    <p:sldId xmlns:r="http://schemas.openxmlformats.org/officeDocument/2006/relationships" id="258" r:id="Rb08712ae68234217"/>
    <p:sldId xmlns:r="http://schemas.openxmlformats.org/officeDocument/2006/relationships" id="259" r:id="Rbd2e24d3c1ad4515"/>
    <p:sldId xmlns:r="http://schemas.openxmlformats.org/officeDocument/2006/relationships" id="260" r:id="Rc5ec48c5ac044490"/>
    <p:sldId xmlns:r="http://schemas.openxmlformats.org/officeDocument/2006/relationships" id="261" r:id="Ra80ab49f6b7a4d57"/>
    <p:sldId xmlns:r="http://schemas.openxmlformats.org/officeDocument/2006/relationships" id="262" r:id="R53e728c2a369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3626dec7c48cb" /><Relationship Type="http://schemas.openxmlformats.org/officeDocument/2006/relationships/slide" Target="/ppt/slides/slide1.xml" Id="Rf5c8e824443247a7" /><Relationship Type="http://schemas.openxmlformats.org/officeDocument/2006/relationships/slide" Target="/ppt/slides/slide2.xml" Id="Rcadbc69feeae49a3" /><Relationship Type="http://schemas.openxmlformats.org/officeDocument/2006/relationships/slide" Target="/ppt/slides/slide3.xml" Id="Rb08712ae68234217" /><Relationship Type="http://schemas.openxmlformats.org/officeDocument/2006/relationships/slide" Target="/ppt/slides/slide4.xml" Id="Rbd2e24d3c1ad4515" /><Relationship Type="http://schemas.openxmlformats.org/officeDocument/2006/relationships/slide" Target="/ppt/slides/slide5.xml" Id="Rc5ec48c5ac044490" /><Relationship Type="http://schemas.openxmlformats.org/officeDocument/2006/relationships/slide" Target="/ppt/slides/slide6.xml" Id="Ra80ab49f6b7a4d57" /><Relationship Type="http://schemas.openxmlformats.org/officeDocument/2006/relationships/slide" Target="/ppt/slides/slide7.xml" Id="R53e728c2a369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b9cfe7427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df890fcd43f1" /><Relationship Type="http://schemas.openxmlformats.org/officeDocument/2006/relationships/theme" Target="/ppt/slideMasters/theme/theme1.xml" Id="R6fbaac8443f6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4df890fcd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0021ab75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bba4d315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447b6af3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64677abf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adadff7f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72a21b4a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2ccd93cef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188 967 911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18 977 926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15 058 854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44 204 228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 ENTREPRENØR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26-28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nils@nilsberg.no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980 049 159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ENTREPRENØR AS</a:t>
            </a:r>
          </a:p>
        </p:txBody>
      </p:sp>
    </p:spTree>
  </p:cSld>
  <p:clrMapOvr>
    <a:masterClrMapping xmlns:a="http://schemas.openxmlformats.org/drawingml/2006/main"/>
  </p:clrMapOvr>
</p:sld>
</file>