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ec52482c6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68a1049c54f2b"/>
  </p:sldMasterIdLst>
  <p:sldIdLst>
    <p:sldId xmlns:r="http://schemas.openxmlformats.org/officeDocument/2006/relationships" id="256" r:id="R546847c400854080"/>
    <p:sldId xmlns:r="http://schemas.openxmlformats.org/officeDocument/2006/relationships" id="257" r:id="Rd6089306247e4b0c"/>
    <p:sldId xmlns:r="http://schemas.openxmlformats.org/officeDocument/2006/relationships" id="258" r:id="R3eee87dc647747f6"/>
    <p:sldId xmlns:r="http://schemas.openxmlformats.org/officeDocument/2006/relationships" id="259" r:id="R0dca2d8a1f8748c2"/>
    <p:sldId xmlns:r="http://schemas.openxmlformats.org/officeDocument/2006/relationships" id="260" r:id="Rd6e893d99f1d4dca"/>
    <p:sldId xmlns:r="http://schemas.openxmlformats.org/officeDocument/2006/relationships" id="261" r:id="Rf4741e72d93e48bf"/>
    <p:sldId xmlns:r="http://schemas.openxmlformats.org/officeDocument/2006/relationships" id="262" r:id="R6524cc1ff368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68a1049c54f2b" /><Relationship Type="http://schemas.openxmlformats.org/officeDocument/2006/relationships/slide" Target="/ppt/slides/slide1.xml" Id="R546847c400854080" /><Relationship Type="http://schemas.openxmlformats.org/officeDocument/2006/relationships/slide" Target="/ppt/slides/slide2.xml" Id="Rd6089306247e4b0c" /><Relationship Type="http://schemas.openxmlformats.org/officeDocument/2006/relationships/slide" Target="/ppt/slides/slide3.xml" Id="R3eee87dc647747f6" /><Relationship Type="http://schemas.openxmlformats.org/officeDocument/2006/relationships/slide" Target="/ppt/slides/slide4.xml" Id="R0dca2d8a1f8748c2" /><Relationship Type="http://schemas.openxmlformats.org/officeDocument/2006/relationships/slide" Target="/ppt/slides/slide5.xml" Id="Rd6e893d99f1d4dca" /><Relationship Type="http://schemas.openxmlformats.org/officeDocument/2006/relationships/slide" Target="/ppt/slides/slide6.xml" Id="Rf4741e72d93e48bf" /><Relationship Type="http://schemas.openxmlformats.org/officeDocument/2006/relationships/slide" Target="/ppt/slides/slide7.xml" Id="R6524cc1ff368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ff2c4198e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fd514e3b949c0" /><Relationship Type="http://schemas.openxmlformats.org/officeDocument/2006/relationships/theme" Target="/ppt/slideMasters/theme/theme1.xml" Id="Rda973a22586a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fd514e3b9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a7d943994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9d046858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35c1b9556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69a80050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e6b19b42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0e739e67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6117ff97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186 905 664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332 821 131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INVEST AS</a:t>
            </a:r>
          </a:p>
        </p:txBody>
      </p:sp>
    </p:spTree>
  </p:cSld>
  <p:clrMapOvr>
    <a:masterClrMapping xmlns:a="http://schemas.openxmlformats.org/drawingml/2006/main"/>
  </p:clrMapOvr>
</p:sld>
</file>