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fb869aa3fa4e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cfcd8e23fd47cf"/>
  </p:sldMasterIdLst>
  <p:sldIdLst>
    <p:sldId xmlns:r="http://schemas.openxmlformats.org/officeDocument/2006/relationships" id="256" r:id="R39eac70429924dd4"/>
    <p:sldId xmlns:r="http://schemas.openxmlformats.org/officeDocument/2006/relationships" id="257" r:id="Reb283661dc75425b"/>
    <p:sldId xmlns:r="http://schemas.openxmlformats.org/officeDocument/2006/relationships" id="258" r:id="Ra1cc2ba1485741e2"/>
    <p:sldId xmlns:r="http://schemas.openxmlformats.org/officeDocument/2006/relationships" id="259" r:id="R660a189a0ba242a3"/>
    <p:sldId xmlns:r="http://schemas.openxmlformats.org/officeDocument/2006/relationships" id="260" r:id="Rabb5144964ee4147"/>
    <p:sldId xmlns:r="http://schemas.openxmlformats.org/officeDocument/2006/relationships" id="261" r:id="R4bc645e12a4145ca"/>
    <p:sldId xmlns:r="http://schemas.openxmlformats.org/officeDocument/2006/relationships" id="262" r:id="Re0b3fc414c734c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fcd8e23fd47cf" /><Relationship Type="http://schemas.openxmlformats.org/officeDocument/2006/relationships/slide" Target="/ppt/slides/slide1.xml" Id="R39eac70429924dd4" /><Relationship Type="http://schemas.openxmlformats.org/officeDocument/2006/relationships/slide" Target="/ppt/slides/slide2.xml" Id="Reb283661dc75425b" /><Relationship Type="http://schemas.openxmlformats.org/officeDocument/2006/relationships/slide" Target="/ppt/slides/slide3.xml" Id="Ra1cc2ba1485741e2" /><Relationship Type="http://schemas.openxmlformats.org/officeDocument/2006/relationships/slide" Target="/ppt/slides/slide4.xml" Id="R660a189a0ba242a3" /><Relationship Type="http://schemas.openxmlformats.org/officeDocument/2006/relationships/slide" Target="/ppt/slides/slide5.xml" Id="Rabb5144964ee4147" /><Relationship Type="http://schemas.openxmlformats.org/officeDocument/2006/relationships/slide" Target="/ppt/slides/slide6.xml" Id="R4bc645e12a4145ca" /><Relationship Type="http://schemas.openxmlformats.org/officeDocument/2006/relationships/slide" Target="/ppt/slides/slide7.xml" Id="Re0b3fc414c734c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8fdd7a9ce43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f769776a941cf" /><Relationship Type="http://schemas.openxmlformats.org/officeDocument/2006/relationships/theme" Target="/ppt/slideMasters/theme/theme1.xml" Id="R638a348d3850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f769776a941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46acc45bb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a39d24fb4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5437ae87e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614821e2b4b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ffbe9ed904f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e35c6039243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eb73f2af243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HOLMSBU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HOLMSBU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3 055 245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17 744 687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17 749 031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SVERRE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980 052 702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HOLMSBU AS</a:t>
            </a:r>
          </a:p>
        </p:txBody>
      </p:sp>
    </p:spTree>
  </p:cSld>
  <p:clrMapOvr>
    <a:masterClrMapping xmlns:a="http://schemas.openxmlformats.org/drawingml/2006/main"/>
  </p:clrMapOvr>
</p:sld>
</file>