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607b7cd8c441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f92adeda9e401b"/>
  </p:sldMasterIdLst>
  <p:sldIdLst>
    <p:sldId xmlns:r="http://schemas.openxmlformats.org/officeDocument/2006/relationships" id="256" r:id="R65c7916b55c2484e"/>
    <p:sldId xmlns:r="http://schemas.openxmlformats.org/officeDocument/2006/relationships" id="257" r:id="Rdf8ff62a29764bea"/>
    <p:sldId xmlns:r="http://schemas.openxmlformats.org/officeDocument/2006/relationships" id="258" r:id="R1f3377b0463a4a7f"/>
    <p:sldId xmlns:r="http://schemas.openxmlformats.org/officeDocument/2006/relationships" id="259" r:id="R259bf295d4284f22"/>
    <p:sldId xmlns:r="http://schemas.openxmlformats.org/officeDocument/2006/relationships" id="260" r:id="R8b4be334a603481b"/>
    <p:sldId xmlns:r="http://schemas.openxmlformats.org/officeDocument/2006/relationships" id="261" r:id="Rd95d4bbc2edf477f"/>
    <p:sldId xmlns:r="http://schemas.openxmlformats.org/officeDocument/2006/relationships" id="262" r:id="R29ca571d110441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f92adeda9e401b" /><Relationship Type="http://schemas.openxmlformats.org/officeDocument/2006/relationships/slide" Target="/ppt/slides/slide1.xml" Id="R65c7916b55c2484e" /><Relationship Type="http://schemas.openxmlformats.org/officeDocument/2006/relationships/slide" Target="/ppt/slides/slide2.xml" Id="Rdf8ff62a29764bea" /><Relationship Type="http://schemas.openxmlformats.org/officeDocument/2006/relationships/slide" Target="/ppt/slides/slide3.xml" Id="R1f3377b0463a4a7f" /><Relationship Type="http://schemas.openxmlformats.org/officeDocument/2006/relationships/slide" Target="/ppt/slides/slide4.xml" Id="R259bf295d4284f22" /><Relationship Type="http://schemas.openxmlformats.org/officeDocument/2006/relationships/slide" Target="/ppt/slides/slide5.xml" Id="R8b4be334a603481b" /><Relationship Type="http://schemas.openxmlformats.org/officeDocument/2006/relationships/slide" Target="/ppt/slides/slide6.xml" Id="Rd95d4bbc2edf477f" /><Relationship Type="http://schemas.openxmlformats.org/officeDocument/2006/relationships/slide" Target="/ppt/slides/slide7.xml" Id="R29ca571d110441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2766714b6c46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fc98ca2b934327" /><Relationship Type="http://schemas.openxmlformats.org/officeDocument/2006/relationships/theme" Target="/ppt/slideMasters/theme/theme1.xml" Id="R0f1e5e0903f847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fc98ca2b9343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b94a480b644e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d8d2b40704a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fa5244bf849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89fe289c84f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ecc64f55545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2a8bdf0a647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87fcc7363146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SNØSERVICE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SNØSERVICE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14 293 422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−1 974 816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−1 358 197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611 959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5 329 853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GUNNAR TANUM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Kleiverveien 140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3268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18 60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980 055 949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SNØSERVICE AS</a:t>
            </a:r>
          </a:p>
        </p:txBody>
      </p:sp>
    </p:spTree>
  </p:cSld>
  <p:clrMapOvr>
    <a:masterClrMapping xmlns:a="http://schemas.openxmlformats.org/drawingml/2006/main"/>
  </p:clrMapOvr>
</p:sld>
</file>