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2c689eb5e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73077321a43ce"/>
  </p:sldMasterIdLst>
  <p:sldIdLst>
    <p:sldId xmlns:r="http://schemas.openxmlformats.org/officeDocument/2006/relationships" id="256" r:id="R108dd48a30dc4bf0"/>
    <p:sldId xmlns:r="http://schemas.openxmlformats.org/officeDocument/2006/relationships" id="257" r:id="R51146cba77124c1b"/>
    <p:sldId xmlns:r="http://schemas.openxmlformats.org/officeDocument/2006/relationships" id="258" r:id="R6b6a88769d1040b2"/>
    <p:sldId xmlns:r="http://schemas.openxmlformats.org/officeDocument/2006/relationships" id="259" r:id="R22d2c7e03e8249a3"/>
    <p:sldId xmlns:r="http://schemas.openxmlformats.org/officeDocument/2006/relationships" id="260" r:id="R004a6b19fbb640ce"/>
    <p:sldId xmlns:r="http://schemas.openxmlformats.org/officeDocument/2006/relationships" id="261" r:id="R0c566df37cb04892"/>
    <p:sldId xmlns:r="http://schemas.openxmlformats.org/officeDocument/2006/relationships" id="262" r:id="R20a7c8cba085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73077321a43ce" /><Relationship Type="http://schemas.openxmlformats.org/officeDocument/2006/relationships/slide" Target="/ppt/slides/slide1.xml" Id="R108dd48a30dc4bf0" /><Relationship Type="http://schemas.openxmlformats.org/officeDocument/2006/relationships/slide" Target="/ppt/slides/slide2.xml" Id="R51146cba77124c1b" /><Relationship Type="http://schemas.openxmlformats.org/officeDocument/2006/relationships/slide" Target="/ppt/slides/slide3.xml" Id="R6b6a88769d1040b2" /><Relationship Type="http://schemas.openxmlformats.org/officeDocument/2006/relationships/slide" Target="/ppt/slides/slide4.xml" Id="R22d2c7e03e8249a3" /><Relationship Type="http://schemas.openxmlformats.org/officeDocument/2006/relationships/slide" Target="/ppt/slides/slide5.xml" Id="R004a6b19fbb640ce" /><Relationship Type="http://schemas.openxmlformats.org/officeDocument/2006/relationships/slide" Target="/ppt/slides/slide6.xml" Id="R0c566df37cb04892" /><Relationship Type="http://schemas.openxmlformats.org/officeDocument/2006/relationships/slide" Target="/ppt/slides/slide7.xml" Id="R20a7c8cba085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bfa135d3841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a06c36e8a4ec0" /><Relationship Type="http://schemas.openxmlformats.org/officeDocument/2006/relationships/theme" Target="/ppt/slideMasters/theme/theme1.xml" Id="R86c86fc330d44e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1a06c36e8a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57be6c4b9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5189c20d4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8f93e648847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b55245b4f4f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94f0314f848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e415ee7c249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3ea9914fc46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ØK-TEK AS EIENDOMSFORVALTNING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ØK-TEK AS EIENDOMSFORVALTNING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ØK-TEK AS EIENDOMSFORVALTNING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ØK-TEK AS EIENDOMSFORVALTNING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ØK-TEK AS EIENDOMSFORVALTNING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ØK-TEK AS EIENDOMSFORVALTNING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228 580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13 207 728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ØK-TEK AS EIENDOMSFORVALTNING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RÅMUNDDAL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ØK-TEK AS EIENDOMSFORVALTNING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87 82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980 056 953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ØK-TEK AS EIENDOMSFORVALTNING</a:t>
            </a:r>
          </a:p>
        </p:txBody>
      </p:sp>
    </p:spTree>
  </p:cSld>
  <p:clrMapOvr>
    <a:masterClrMapping xmlns:a="http://schemas.openxmlformats.org/drawingml/2006/main"/>
  </p:clrMapOvr>
</p:sld>
</file>