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318fb90ab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c209bd5244551"/>
  </p:sldMasterIdLst>
  <p:sldIdLst>
    <p:sldId xmlns:r="http://schemas.openxmlformats.org/officeDocument/2006/relationships" id="256" r:id="Rfe47349346724b3f"/>
    <p:sldId xmlns:r="http://schemas.openxmlformats.org/officeDocument/2006/relationships" id="257" r:id="R7ffe483c28d54eba"/>
    <p:sldId xmlns:r="http://schemas.openxmlformats.org/officeDocument/2006/relationships" id="258" r:id="R128d2b4e0f184f5c"/>
    <p:sldId xmlns:r="http://schemas.openxmlformats.org/officeDocument/2006/relationships" id="259" r:id="R74159e4300e34206"/>
    <p:sldId xmlns:r="http://schemas.openxmlformats.org/officeDocument/2006/relationships" id="260" r:id="R6e8c2466b19340b7"/>
    <p:sldId xmlns:r="http://schemas.openxmlformats.org/officeDocument/2006/relationships" id="261" r:id="Re1fb28e88e96484c"/>
    <p:sldId xmlns:r="http://schemas.openxmlformats.org/officeDocument/2006/relationships" id="262" r:id="R2f2dae5b18fe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c209bd5244551" /><Relationship Type="http://schemas.openxmlformats.org/officeDocument/2006/relationships/slide" Target="/ppt/slides/slide1.xml" Id="Rfe47349346724b3f" /><Relationship Type="http://schemas.openxmlformats.org/officeDocument/2006/relationships/slide" Target="/ppt/slides/slide2.xml" Id="R7ffe483c28d54eba" /><Relationship Type="http://schemas.openxmlformats.org/officeDocument/2006/relationships/slide" Target="/ppt/slides/slide3.xml" Id="R128d2b4e0f184f5c" /><Relationship Type="http://schemas.openxmlformats.org/officeDocument/2006/relationships/slide" Target="/ppt/slides/slide4.xml" Id="R74159e4300e34206" /><Relationship Type="http://schemas.openxmlformats.org/officeDocument/2006/relationships/slide" Target="/ppt/slides/slide5.xml" Id="R6e8c2466b19340b7" /><Relationship Type="http://schemas.openxmlformats.org/officeDocument/2006/relationships/slide" Target="/ppt/slides/slide6.xml" Id="Re1fb28e88e96484c" /><Relationship Type="http://schemas.openxmlformats.org/officeDocument/2006/relationships/slide" Target="/ppt/slides/slide7.xml" Id="R2f2dae5b18fe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8fbc170b3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d2164d6b4fab" /><Relationship Type="http://schemas.openxmlformats.org/officeDocument/2006/relationships/theme" Target="/ppt/slideMasters/theme/theme1.xml" Id="Rcf35430a302a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3d2164d6b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d8ccd71c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3c956840f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c21b917cf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1ec537a68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3763ff4ae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50ace73fc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7787474c6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ØKONOMISERVICE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10 637 600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SJØTHUN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02 93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firmapost@hallok.no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980 057 925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