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444198b53245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1cedc7d35340d2"/>
  </p:sldMasterIdLst>
  <p:sldIdLst>
    <p:sldId xmlns:r="http://schemas.openxmlformats.org/officeDocument/2006/relationships" id="256" r:id="R87ff709a7e584937"/>
    <p:sldId xmlns:r="http://schemas.openxmlformats.org/officeDocument/2006/relationships" id="257" r:id="R69c794666e6d4c33"/>
    <p:sldId xmlns:r="http://schemas.openxmlformats.org/officeDocument/2006/relationships" id="258" r:id="R6471beb601c0464b"/>
    <p:sldId xmlns:r="http://schemas.openxmlformats.org/officeDocument/2006/relationships" id="259" r:id="R7eaeef9fa59541dd"/>
    <p:sldId xmlns:r="http://schemas.openxmlformats.org/officeDocument/2006/relationships" id="260" r:id="R889cb4ee61ec48a5"/>
    <p:sldId xmlns:r="http://schemas.openxmlformats.org/officeDocument/2006/relationships" id="261" r:id="R5ae3ec7b60364ef4"/>
    <p:sldId xmlns:r="http://schemas.openxmlformats.org/officeDocument/2006/relationships" id="262" r:id="R9dae2cd69efe4e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cedc7d35340d2" /><Relationship Type="http://schemas.openxmlformats.org/officeDocument/2006/relationships/slide" Target="/ppt/slides/slide1.xml" Id="R87ff709a7e584937" /><Relationship Type="http://schemas.openxmlformats.org/officeDocument/2006/relationships/slide" Target="/ppt/slides/slide2.xml" Id="R69c794666e6d4c33" /><Relationship Type="http://schemas.openxmlformats.org/officeDocument/2006/relationships/slide" Target="/ppt/slides/slide3.xml" Id="R6471beb601c0464b" /><Relationship Type="http://schemas.openxmlformats.org/officeDocument/2006/relationships/slide" Target="/ppt/slides/slide4.xml" Id="R7eaeef9fa59541dd" /><Relationship Type="http://schemas.openxmlformats.org/officeDocument/2006/relationships/slide" Target="/ppt/slides/slide5.xml" Id="R889cb4ee61ec48a5" /><Relationship Type="http://schemas.openxmlformats.org/officeDocument/2006/relationships/slide" Target="/ppt/slides/slide6.xml" Id="R5ae3ec7b60364ef4" /><Relationship Type="http://schemas.openxmlformats.org/officeDocument/2006/relationships/slide" Target="/ppt/slides/slide7.xml" Id="R9dae2cd69efe4e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b014d197042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64b1ab4924010" /><Relationship Type="http://schemas.openxmlformats.org/officeDocument/2006/relationships/theme" Target="/ppt/slideMasters/theme/theme1.xml" Id="R549666720cdb44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564b1ab49240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9ca37863b49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65533754249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c4c4961f640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fb9b837fa4f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0fde5b4f14a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0e42b1bb94b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579a6fe2945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BENNETT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BENNETT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−493 203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−13 031 615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−13 369 315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BENNETT HOLDING AS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ISERN CONSULTING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STENBORG AS  –  23,3 %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Hjelsenglia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7509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980 062 341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BENNETT HOLDING AS</a:t>
            </a:r>
          </a:p>
        </p:txBody>
      </p:sp>
    </p:spTree>
  </p:cSld>
  <p:clrMapOvr>
    <a:masterClrMapping xmlns:a="http://schemas.openxmlformats.org/drawingml/2006/main"/>
  </p:clrMapOvr>
</p:sld>
</file>