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5ebfbcddfe4a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2380b9dec54fc9"/>
  </p:sldMasterIdLst>
  <p:sldIdLst>
    <p:sldId xmlns:r="http://schemas.openxmlformats.org/officeDocument/2006/relationships" id="256" r:id="R0e457f2b331241b6"/>
    <p:sldId xmlns:r="http://schemas.openxmlformats.org/officeDocument/2006/relationships" id="257" r:id="Rb28f0af7d219466a"/>
    <p:sldId xmlns:r="http://schemas.openxmlformats.org/officeDocument/2006/relationships" id="258" r:id="Re074b13017224f9d"/>
    <p:sldId xmlns:r="http://schemas.openxmlformats.org/officeDocument/2006/relationships" id="259" r:id="R3d23e5c6e65c45a1"/>
    <p:sldId xmlns:r="http://schemas.openxmlformats.org/officeDocument/2006/relationships" id="260" r:id="Rb710a34f03044ebe"/>
    <p:sldId xmlns:r="http://schemas.openxmlformats.org/officeDocument/2006/relationships" id="261" r:id="R9eed054645804789"/>
    <p:sldId xmlns:r="http://schemas.openxmlformats.org/officeDocument/2006/relationships" id="262" r:id="R5a51481b49824a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2380b9dec54fc9" /><Relationship Type="http://schemas.openxmlformats.org/officeDocument/2006/relationships/slide" Target="/ppt/slides/slide1.xml" Id="R0e457f2b331241b6" /><Relationship Type="http://schemas.openxmlformats.org/officeDocument/2006/relationships/slide" Target="/ppt/slides/slide2.xml" Id="Rb28f0af7d219466a" /><Relationship Type="http://schemas.openxmlformats.org/officeDocument/2006/relationships/slide" Target="/ppt/slides/slide3.xml" Id="Re074b13017224f9d" /><Relationship Type="http://schemas.openxmlformats.org/officeDocument/2006/relationships/slide" Target="/ppt/slides/slide4.xml" Id="R3d23e5c6e65c45a1" /><Relationship Type="http://schemas.openxmlformats.org/officeDocument/2006/relationships/slide" Target="/ppt/slides/slide5.xml" Id="Rb710a34f03044ebe" /><Relationship Type="http://schemas.openxmlformats.org/officeDocument/2006/relationships/slide" Target="/ppt/slides/slide6.xml" Id="R9eed054645804789" /><Relationship Type="http://schemas.openxmlformats.org/officeDocument/2006/relationships/slide" Target="/ppt/slides/slide7.xml" Id="R5a51481b49824a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586b39d1ca48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1b16af70c4362" /><Relationship Type="http://schemas.openxmlformats.org/officeDocument/2006/relationships/theme" Target="/ppt/slideMasters/theme/theme1.xml" Id="Ra31472e955974c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a1b16af70c43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175bc32e148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333f6f1374d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0f703101a4e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11312a6e54b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891bc39dd43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238eb86be41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a4b16647f4c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GO' VAKKER STUA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GO' VAKKER STUA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GO' VAKKER STUA AS ble etablert [år] og holder til i Selbu.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GO' VAKKER STUA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GO' VAKKER STUA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GO' VAKKER STUA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2 183 005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−123 725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−128 618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378 908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GO' VAKKER STUA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GUDRUN SOFIE SKRØDAL WELVE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HJØRDIS SYNNØVE UTHUS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WENCHE ELISABETH STOKKE UTHUS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GO' VAKKER STUA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Gjelbakken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7580 Selbu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81 73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980 063 313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GO' VAKKER STUA AS</a:t>
            </a:r>
          </a:p>
        </p:txBody>
      </p:sp>
    </p:spTree>
  </p:cSld>
  <p:clrMapOvr>
    <a:masterClrMapping xmlns:a="http://schemas.openxmlformats.org/drawingml/2006/main"/>
  </p:clrMapOvr>
</p:sld>
</file>