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bbf9d381fa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90d863228d4482"/>
  </p:sldMasterIdLst>
  <p:sldIdLst>
    <p:sldId xmlns:r="http://schemas.openxmlformats.org/officeDocument/2006/relationships" id="256" r:id="R1cde1558f65a43ec"/>
    <p:sldId xmlns:r="http://schemas.openxmlformats.org/officeDocument/2006/relationships" id="257" r:id="R236ae4fcd1924355"/>
    <p:sldId xmlns:r="http://schemas.openxmlformats.org/officeDocument/2006/relationships" id="258" r:id="R631951980f6443b9"/>
    <p:sldId xmlns:r="http://schemas.openxmlformats.org/officeDocument/2006/relationships" id="259" r:id="Re413525aba82495a"/>
    <p:sldId xmlns:r="http://schemas.openxmlformats.org/officeDocument/2006/relationships" id="260" r:id="R4cb24a1c578845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0d863228d4482" /><Relationship Type="http://schemas.openxmlformats.org/officeDocument/2006/relationships/slide" Target="/ppt/slides/slide1.xml" Id="R1cde1558f65a43ec" /><Relationship Type="http://schemas.openxmlformats.org/officeDocument/2006/relationships/slide" Target="/ppt/slides/slide2.xml" Id="R236ae4fcd1924355" /><Relationship Type="http://schemas.openxmlformats.org/officeDocument/2006/relationships/slide" Target="/ppt/slides/slide3.xml" Id="R631951980f6443b9" /><Relationship Type="http://schemas.openxmlformats.org/officeDocument/2006/relationships/slide" Target="/ppt/slides/slide4.xml" Id="Re413525aba82495a" /><Relationship Type="http://schemas.openxmlformats.org/officeDocument/2006/relationships/slide" Target="/ppt/slides/slide5.xml" Id="R4cb24a1c578845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ce15a2c524e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2ed65678e4c35" /><Relationship Type="http://schemas.openxmlformats.org/officeDocument/2006/relationships/theme" Target="/ppt/slideMasters/theme/theme1.xml" Id="R279762815fab49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42ed65678e4c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9929d57a74c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7ea7fd0ad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d7e53966b14b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52c5f2c7a41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bc741624a41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INNHERAD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INNHERAD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INNHERAD TRANSPORT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INNHERAD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INNHERAD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INNHERAD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980 064 913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INNHERAD TRANSPORT AS</a:t>
            </a:r>
          </a:p>
        </p:txBody>
      </p:sp>
    </p:spTree>
  </p:cSld>
  <p:clrMapOvr>
    <a:masterClrMapping xmlns:a="http://schemas.openxmlformats.org/drawingml/2006/main"/>
  </p:clrMapOvr>
</p:sld>
</file>