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ba2d116f344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fffe2a5acc4e6d"/>
  </p:sldMasterIdLst>
  <p:sldIdLst>
    <p:sldId xmlns:r="http://schemas.openxmlformats.org/officeDocument/2006/relationships" id="256" r:id="R43d624ea97034b63"/>
    <p:sldId xmlns:r="http://schemas.openxmlformats.org/officeDocument/2006/relationships" id="257" r:id="Re7488a8603444557"/>
    <p:sldId xmlns:r="http://schemas.openxmlformats.org/officeDocument/2006/relationships" id="258" r:id="R911381a283e54f28"/>
    <p:sldId xmlns:r="http://schemas.openxmlformats.org/officeDocument/2006/relationships" id="259" r:id="R60c4136c101e427c"/>
    <p:sldId xmlns:r="http://schemas.openxmlformats.org/officeDocument/2006/relationships" id="260" r:id="R3cdb92b588d645b8"/>
    <p:sldId xmlns:r="http://schemas.openxmlformats.org/officeDocument/2006/relationships" id="261" r:id="R6106af98e31c4c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ffe2a5acc4e6d" /><Relationship Type="http://schemas.openxmlformats.org/officeDocument/2006/relationships/slide" Target="/ppt/slides/slide1.xml" Id="R43d624ea97034b63" /><Relationship Type="http://schemas.openxmlformats.org/officeDocument/2006/relationships/slide" Target="/ppt/slides/slide2.xml" Id="Re7488a8603444557" /><Relationship Type="http://schemas.openxmlformats.org/officeDocument/2006/relationships/slide" Target="/ppt/slides/slide3.xml" Id="R911381a283e54f28" /><Relationship Type="http://schemas.openxmlformats.org/officeDocument/2006/relationships/slide" Target="/ppt/slides/slide4.xml" Id="R60c4136c101e427c" /><Relationship Type="http://schemas.openxmlformats.org/officeDocument/2006/relationships/slide" Target="/ppt/slides/slide5.xml" Id="R3cdb92b588d645b8" /><Relationship Type="http://schemas.openxmlformats.org/officeDocument/2006/relationships/slide" Target="/ppt/slides/slide6.xml" Id="R6106af98e31c4c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909dbfa014c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4f9413a394b92" /><Relationship Type="http://schemas.openxmlformats.org/officeDocument/2006/relationships/theme" Target="/ppt/slideMasters/theme/theme1.xml" Id="R5e01a40a27bc4f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4f9413a394b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fb3a31503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8be09c1c740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48cffac75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936ec4f2c4b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2cf127b264e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e291d660d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GOMOSTØLEN HYTTETUN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GOMOSTØLEN HYTTETUN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GOMOSTØLEN HYTTETUN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GOMOSTØLEN HYTTETUN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GOMOSTØLEN HYTTETUN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GOMOSTØLEN HYTTETUN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GOMOSTØLEN HYTTETUN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Valtjednvegen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77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980 065 839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GOMOSTØLEN HYTTETUN AS</a:t>
            </a:r>
          </a:p>
        </p:txBody>
      </p:sp>
    </p:spTree>
  </p:cSld>
  <p:clrMapOvr>
    <a:masterClrMapping xmlns:a="http://schemas.openxmlformats.org/drawingml/2006/main"/>
  </p:clrMapOvr>
</p:sld>
</file>