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33a2a5841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99682f8e9464c"/>
  </p:sldMasterIdLst>
  <p:sldIdLst>
    <p:sldId xmlns:r="http://schemas.openxmlformats.org/officeDocument/2006/relationships" id="256" r:id="R783e9c95df024348"/>
    <p:sldId xmlns:r="http://schemas.openxmlformats.org/officeDocument/2006/relationships" id="257" r:id="R3c0de805b5004f5e"/>
    <p:sldId xmlns:r="http://schemas.openxmlformats.org/officeDocument/2006/relationships" id="258" r:id="R500b7accbbef42f0"/>
    <p:sldId xmlns:r="http://schemas.openxmlformats.org/officeDocument/2006/relationships" id="259" r:id="Rd5f7e3ef7eba4d60"/>
    <p:sldId xmlns:r="http://schemas.openxmlformats.org/officeDocument/2006/relationships" id="260" r:id="Rcf67b4ce22054987"/>
    <p:sldId xmlns:r="http://schemas.openxmlformats.org/officeDocument/2006/relationships" id="261" r:id="R9b73095a408a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99682f8e9464c" /><Relationship Type="http://schemas.openxmlformats.org/officeDocument/2006/relationships/slide" Target="/ppt/slides/slide1.xml" Id="R783e9c95df024348" /><Relationship Type="http://schemas.openxmlformats.org/officeDocument/2006/relationships/slide" Target="/ppt/slides/slide2.xml" Id="R3c0de805b5004f5e" /><Relationship Type="http://schemas.openxmlformats.org/officeDocument/2006/relationships/slide" Target="/ppt/slides/slide3.xml" Id="R500b7accbbef42f0" /><Relationship Type="http://schemas.openxmlformats.org/officeDocument/2006/relationships/slide" Target="/ppt/slides/slide4.xml" Id="Rd5f7e3ef7eba4d60" /><Relationship Type="http://schemas.openxmlformats.org/officeDocument/2006/relationships/slide" Target="/ppt/slides/slide5.xml" Id="Rcf67b4ce22054987" /><Relationship Type="http://schemas.openxmlformats.org/officeDocument/2006/relationships/slide" Target="/ppt/slides/slide6.xml" Id="R9b73095a408a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0a8270c54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b08f003b43d9" /><Relationship Type="http://schemas.openxmlformats.org/officeDocument/2006/relationships/theme" Target="/ppt/slideMasters/theme/theme1.xml" Id="R26d4e3a46204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ab08f003b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a20a4f81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8c0439a3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33efcedf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5f343c45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75c10ff67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44197cb6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ingaahe@online.no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www.oricoaaheim.no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980 074 471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