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33b77a016884a7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87e500168a843a4"/>
  </p:sldMasterIdLst>
  <p:sldIdLst>
    <p:sldId xmlns:r="http://schemas.openxmlformats.org/officeDocument/2006/relationships" id="256" r:id="R850dcc35ef4e41eb"/>
    <p:sldId xmlns:r="http://schemas.openxmlformats.org/officeDocument/2006/relationships" id="257" r:id="R2d9ad817812e4259"/>
    <p:sldId xmlns:r="http://schemas.openxmlformats.org/officeDocument/2006/relationships" id="258" r:id="Rb15c6e1025f944d4"/>
    <p:sldId xmlns:r="http://schemas.openxmlformats.org/officeDocument/2006/relationships" id="259" r:id="R938a0c067f744915"/>
    <p:sldId xmlns:r="http://schemas.openxmlformats.org/officeDocument/2006/relationships" id="260" r:id="R46fc6e328c2b448a"/>
    <p:sldId xmlns:r="http://schemas.openxmlformats.org/officeDocument/2006/relationships" id="261" r:id="Ra976f67e675c4580"/>
    <p:sldId xmlns:r="http://schemas.openxmlformats.org/officeDocument/2006/relationships" id="262" r:id="Rad32e935921a44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7e500168a843a4" /><Relationship Type="http://schemas.openxmlformats.org/officeDocument/2006/relationships/slide" Target="/ppt/slides/slide1.xml" Id="R850dcc35ef4e41eb" /><Relationship Type="http://schemas.openxmlformats.org/officeDocument/2006/relationships/slide" Target="/ppt/slides/slide2.xml" Id="R2d9ad817812e4259" /><Relationship Type="http://schemas.openxmlformats.org/officeDocument/2006/relationships/slide" Target="/ppt/slides/slide3.xml" Id="Rb15c6e1025f944d4" /><Relationship Type="http://schemas.openxmlformats.org/officeDocument/2006/relationships/slide" Target="/ppt/slides/slide4.xml" Id="R938a0c067f744915" /><Relationship Type="http://schemas.openxmlformats.org/officeDocument/2006/relationships/slide" Target="/ppt/slides/slide5.xml" Id="R46fc6e328c2b448a" /><Relationship Type="http://schemas.openxmlformats.org/officeDocument/2006/relationships/slide" Target="/ppt/slides/slide6.xml" Id="Ra976f67e675c4580" /><Relationship Type="http://schemas.openxmlformats.org/officeDocument/2006/relationships/slide" Target="/ppt/slides/slide7.xml" Id="Rad32e935921a44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79d98d020a45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c004118d264b8f" /><Relationship Type="http://schemas.openxmlformats.org/officeDocument/2006/relationships/theme" Target="/ppt/slideMasters/theme/theme1.xml" Id="Rf556deecebce422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c004118d264b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42f5d311e54a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567372bf01473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4e6074cc8049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9e38281b54f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6ff4cd299a4bb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c832cfa2d41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7b9ececfd140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ORICO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ORICO HOLDING AS ble etablert [år] og holder til i Lillehammer.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−72 875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−83 688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2 735 729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3 749 769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CHRISTIAN AAHEIM  –  34,0 %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 INGE AAHEIM  –  33,0 %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AAHEIM  –  33,0 %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Gamlevegen 133A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2615 Lillehammer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24 45 61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ingaahe@online.no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www.oricoaaheim.no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980 074 471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ORICO HOLDING AS</a:t>
            </a:r>
          </a:p>
        </p:txBody>
      </p:sp>
    </p:spTree>
  </p:cSld>
  <p:clrMapOvr>
    <a:masterClrMapping xmlns:a="http://schemas.openxmlformats.org/drawingml/2006/main"/>
  </p:clrMapOvr>
</p:sld>
</file>