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07fdf630b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5e8ca13e714777"/>
  </p:sldMasterIdLst>
  <p:sldIdLst>
    <p:sldId xmlns:r="http://schemas.openxmlformats.org/officeDocument/2006/relationships" id="256" r:id="R838e0cddc278423e"/>
    <p:sldId xmlns:r="http://schemas.openxmlformats.org/officeDocument/2006/relationships" id="257" r:id="Rb71ea466e22142fc"/>
    <p:sldId xmlns:r="http://schemas.openxmlformats.org/officeDocument/2006/relationships" id="258" r:id="R88276ddabd104497"/>
    <p:sldId xmlns:r="http://schemas.openxmlformats.org/officeDocument/2006/relationships" id="259" r:id="Re0e1d73d82394951"/>
    <p:sldId xmlns:r="http://schemas.openxmlformats.org/officeDocument/2006/relationships" id="260" r:id="R493fb396e2ca410f"/>
    <p:sldId xmlns:r="http://schemas.openxmlformats.org/officeDocument/2006/relationships" id="261" r:id="R58de5eb8b85f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e8ca13e714777" /><Relationship Type="http://schemas.openxmlformats.org/officeDocument/2006/relationships/slide" Target="/ppt/slides/slide1.xml" Id="R838e0cddc278423e" /><Relationship Type="http://schemas.openxmlformats.org/officeDocument/2006/relationships/slide" Target="/ppt/slides/slide2.xml" Id="Rb71ea466e22142fc" /><Relationship Type="http://schemas.openxmlformats.org/officeDocument/2006/relationships/slide" Target="/ppt/slides/slide3.xml" Id="R88276ddabd104497" /><Relationship Type="http://schemas.openxmlformats.org/officeDocument/2006/relationships/slide" Target="/ppt/slides/slide4.xml" Id="Re0e1d73d82394951" /><Relationship Type="http://schemas.openxmlformats.org/officeDocument/2006/relationships/slide" Target="/ppt/slides/slide5.xml" Id="R493fb396e2ca410f" /><Relationship Type="http://schemas.openxmlformats.org/officeDocument/2006/relationships/slide" Target="/ppt/slides/slide6.xml" Id="R58de5eb8b85f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eedea4e46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11639f6ae4211" /><Relationship Type="http://schemas.openxmlformats.org/officeDocument/2006/relationships/theme" Target="/ppt/slideMasters/theme/theme1.xml" Id="Rf2b757acf40d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11639f6ae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0477e57b2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c69722d4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66e79f9cb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1a4f1f143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0c1435248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3a0e2a2d34f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 ADVICE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980 084 817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