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74d0f750e044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c3026dbc914333"/>
  </p:sldMasterIdLst>
  <p:sldIdLst>
    <p:sldId xmlns:r="http://schemas.openxmlformats.org/officeDocument/2006/relationships" id="256" r:id="R8740d1ef63cf4c64"/>
    <p:sldId xmlns:r="http://schemas.openxmlformats.org/officeDocument/2006/relationships" id="257" r:id="R79f47fdffbf54fe3"/>
    <p:sldId xmlns:r="http://schemas.openxmlformats.org/officeDocument/2006/relationships" id="258" r:id="R346a2ad99e0d401b"/>
    <p:sldId xmlns:r="http://schemas.openxmlformats.org/officeDocument/2006/relationships" id="259" r:id="R567863dfda0844e9"/>
    <p:sldId xmlns:r="http://schemas.openxmlformats.org/officeDocument/2006/relationships" id="260" r:id="Re21a94eda143422d"/>
    <p:sldId xmlns:r="http://schemas.openxmlformats.org/officeDocument/2006/relationships" id="261" r:id="R8da7e015aceb4db0"/>
    <p:sldId xmlns:r="http://schemas.openxmlformats.org/officeDocument/2006/relationships" id="262" r:id="R7754f17a51c84c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c3026dbc914333" /><Relationship Type="http://schemas.openxmlformats.org/officeDocument/2006/relationships/slide" Target="/ppt/slides/slide1.xml" Id="R8740d1ef63cf4c64" /><Relationship Type="http://schemas.openxmlformats.org/officeDocument/2006/relationships/slide" Target="/ppt/slides/slide2.xml" Id="R79f47fdffbf54fe3" /><Relationship Type="http://schemas.openxmlformats.org/officeDocument/2006/relationships/slide" Target="/ppt/slides/slide3.xml" Id="R346a2ad99e0d401b" /><Relationship Type="http://schemas.openxmlformats.org/officeDocument/2006/relationships/slide" Target="/ppt/slides/slide4.xml" Id="R567863dfda0844e9" /><Relationship Type="http://schemas.openxmlformats.org/officeDocument/2006/relationships/slide" Target="/ppt/slides/slide5.xml" Id="Re21a94eda143422d" /><Relationship Type="http://schemas.openxmlformats.org/officeDocument/2006/relationships/slide" Target="/ppt/slides/slide6.xml" Id="R8da7e015aceb4db0" /><Relationship Type="http://schemas.openxmlformats.org/officeDocument/2006/relationships/slide" Target="/ppt/slides/slide7.xml" Id="R7754f17a51c84c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97d07734104d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2ea4eb5124f93" /><Relationship Type="http://schemas.openxmlformats.org/officeDocument/2006/relationships/theme" Target="/ppt/slideMasters/theme/theme1.xml" Id="Re0ec1f03cba94f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a2ea4eb5124f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d9353084c46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3ea3f69b44d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37ef3695246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0cac3ca0f45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0ae6bbc4349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582feb58044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63c64a3914e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ART ADVICE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 ADVICE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1 775 815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1 743 404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1 760 962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7 040 172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9 291 738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ELSE INGEBORG LIND DEDICHEN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980 084 817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 ADVICE AS</a:t>
            </a:r>
          </a:p>
        </p:txBody>
      </p:sp>
    </p:spTree>
  </p:cSld>
  <p:clrMapOvr>
    <a:masterClrMapping xmlns:a="http://schemas.openxmlformats.org/drawingml/2006/main"/>
  </p:clrMapOvr>
</p:sld>
</file>