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db896fd0584d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4899b88b834c22"/>
  </p:sldMasterIdLst>
  <p:sldIdLst>
    <p:sldId xmlns:r="http://schemas.openxmlformats.org/officeDocument/2006/relationships" id="256" r:id="R2ec954c557e44da2"/>
    <p:sldId xmlns:r="http://schemas.openxmlformats.org/officeDocument/2006/relationships" id="257" r:id="R96f4f3c1967244ef"/>
    <p:sldId xmlns:r="http://schemas.openxmlformats.org/officeDocument/2006/relationships" id="258" r:id="Rd59869107ff94287"/>
    <p:sldId xmlns:r="http://schemas.openxmlformats.org/officeDocument/2006/relationships" id="259" r:id="R06b19961a4414d52"/>
    <p:sldId xmlns:r="http://schemas.openxmlformats.org/officeDocument/2006/relationships" id="260" r:id="Rf958f887012f47a5"/>
    <p:sldId xmlns:r="http://schemas.openxmlformats.org/officeDocument/2006/relationships" id="261" r:id="R5b6e37e38dbb48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4899b88b834c22" /><Relationship Type="http://schemas.openxmlformats.org/officeDocument/2006/relationships/slide" Target="/ppt/slides/slide1.xml" Id="R2ec954c557e44da2" /><Relationship Type="http://schemas.openxmlformats.org/officeDocument/2006/relationships/slide" Target="/ppt/slides/slide2.xml" Id="R96f4f3c1967244ef" /><Relationship Type="http://schemas.openxmlformats.org/officeDocument/2006/relationships/slide" Target="/ppt/slides/slide3.xml" Id="Rd59869107ff94287" /><Relationship Type="http://schemas.openxmlformats.org/officeDocument/2006/relationships/slide" Target="/ppt/slides/slide4.xml" Id="R06b19961a4414d52" /><Relationship Type="http://schemas.openxmlformats.org/officeDocument/2006/relationships/slide" Target="/ppt/slides/slide5.xml" Id="Rf958f887012f47a5" /><Relationship Type="http://schemas.openxmlformats.org/officeDocument/2006/relationships/slide" Target="/ppt/slides/slide6.xml" Id="R5b6e37e38dbb48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1c2965b57849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a9aa998034d59" /><Relationship Type="http://schemas.openxmlformats.org/officeDocument/2006/relationships/theme" Target="/ppt/slideMasters/theme/theme1.xml" Id="Rb45c95fbb7ea42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ea9aa998034d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d3a932a0049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64b62b32743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bc5fa25ec47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42c4d01e347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066e9ef3e46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22deff1f64a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ORSTAD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Morenefaret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53 51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980 090 582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ORSTAD RÅDGIVNING AS</a:t>
            </a:r>
          </a:p>
        </p:txBody>
      </p:sp>
    </p:spTree>
  </p:cSld>
  <p:clrMapOvr>
    <a:masterClrMapping xmlns:a="http://schemas.openxmlformats.org/drawingml/2006/main"/>
  </p:clrMapOvr>
</p:sld>
</file>