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e66123cbc34e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559966169c4f8c"/>
  </p:sldMasterIdLst>
  <p:sldIdLst>
    <p:sldId xmlns:r="http://schemas.openxmlformats.org/officeDocument/2006/relationships" id="256" r:id="Reef0bf3540f94494"/>
    <p:sldId xmlns:r="http://schemas.openxmlformats.org/officeDocument/2006/relationships" id="257" r:id="R1fd18de83acc4ae1"/>
    <p:sldId xmlns:r="http://schemas.openxmlformats.org/officeDocument/2006/relationships" id="258" r:id="Ra6e13d6e447a444f"/>
    <p:sldId xmlns:r="http://schemas.openxmlformats.org/officeDocument/2006/relationships" id="259" r:id="R56ec2d40fbf541ff"/>
    <p:sldId xmlns:r="http://schemas.openxmlformats.org/officeDocument/2006/relationships" id="260" r:id="R2135389ca97b440a"/>
    <p:sldId xmlns:r="http://schemas.openxmlformats.org/officeDocument/2006/relationships" id="261" r:id="R791c88a14b13460c"/>
    <p:sldId xmlns:r="http://schemas.openxmlformats.org/officeDocument/2006/relationships" id="262" r:id="R9ff9e22406fc44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59966169c4f8c" /><Relationship Type="http://schemas.openxmlformats.org/officeDocument/2006/relationships/slide" Target="/ppt/slides/slide1.xml" Id="Reef0bf3540f94494" /><Relationship Type="http://schemas.openxmlformats.org/officeDocument/2006/relationships/slide" Target="/ppt/slides/slide2.xml" Id="R1fd18de83acc4ae1" /><Relationship Type="http://schemas.openxmlformats.org/officeDocument/2006/relationships/slide" Target="/ppt/slides/slide3.xml" Id="Ra6e13d6e447a444f" /><Relationship Type="http://schemas.openxmlformats.org/officeDocument/2006/relationships/slide" Target="/ppt/slides/slide4.xml" Id="R56ec2d40fbf541ff" /><Relationship Type="http://schemas.openxmlformats.org/officeDocument/2006/relationships/slide" Target="/ppt/slides/slide5.xml" Id="R2135389ca97b440a" /><Relationship Type="http://schemas.openxmlformats.org/officeDocument/2006/relationships/slide" Target="/ppt/slides/slide6.xml" Id="R791c88a14b13460c" /><Relationship Type="http://schemas.openxmlformats.org/officeDocument/2006/relationships/slide" Target="/ppt/slides/slide7.xml" Id="R9ff9e22406fc44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f91eee76624b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06c36a8ac4940" /><Relationship Type="http://schemas.openxmlformats.org/officeDocument/2006/relationships/theme" Target="/ppt/slideMasters/theme/theme1.xml" Id="R3c376ecdda4d43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a06c36a8ac49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071e36dd14b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67a78774540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4d6aad18a4f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528c00b6443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39af9b34242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95e1546de4c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963a674374d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ORSTAD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RÅDGIVNING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422 666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−5 344 579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204 845 467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625 957 802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681 329 818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ORSTAD  –  59,7 %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ORSTAD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BJERKREIM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ORSTAD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ORSTAD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ORSTAD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Morenefaret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53 51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980 090 582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