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9c4fb0917545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4365521c5245fa"/>
  </p:sldMasterIdLst>
  <p:sldIdLst>
    <p:sldId xmlns:r="http://schemas.openxmlformats.org/officeDocument/2006/relationships" id="256" r:id="Ra7e20b03a8884162"/>
    <p:sldId xmlns:r="http://schemas.openxmlformats.org/officeDocument/2006/relationships" id="257" r:id="Rc4e7ca8221424aca"/>
    <p:sldId xmlns:r="http://schemas.openxmlformats.org/officeDocument/2006/relationships" id="258" r:id="R2b0e26c5804b43fa"/>
    <p:sldId xmlns:r="http://schemas.openxmlformats.org/officeDocument/2006/relationships" id="259" r:id="R461aef93668e472a"/>
    <p:sldId xmlns:r="http://schemas.openxmlformats.org/officeDocument/2006/relationships" id="260" r:id="R7008ec5b3edd42ad"/>
    <p:sldId xmlns:r="http://schemas.openxmlformats.org/officeDocument/2006/relationships" id="261" r:id="R860277dd314b40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4365521c5245fa" /><Relationship Type="http://schemas.openxmlformats.org/officeDocument/2006/relationships/slide" Target="/ppt/slides/slide1.xml" Id="Ra7e20b03a8884162" /><Relationship Type="http://schemas.openxmlformats.org/officeDocument/2006/relationships/slide" Target="/ppt/slides/slide2.xml" Id="Rc4e7ca8221424aca" /><Relationship Type="http://schemas.openxmlformats.org/officeDocument/2006/relationships/slide" Target="/ppt/slides/slide3.xml" Id="R2b0e26c5804b43fa" /><Relationship Type="http://schemas.openxmlformats.org/officeDocument/2006/relationships/slide" Target="/ppt/slides/slide4.xml" Id="R461aef93668e472a" /><Relationship Type="http://schemas.openxmlformats.org/officeDocument/2006/relationships/slide" Target="/ppt/slides/slide5.xml" Id="R7008ec5b3edd42ad" /><Relationship Type="http://schemas.openxmlformats.org/officeDocument/2006/relationships/slide" Target="/ppt/slides/slide6.xml" Id="R860277dd314b40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438df69bd47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3a9be309041dd" /><Relationship Type="http://schemas.openxmlformats.org/officeDocument/2006/relationships/theme" Target="/ppt/slideMasters/theme/theme1.xml" Id="Re791057e132249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03a9be309041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e8d2c907e48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981f4f2324d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5b29017fc46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e360edfac47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a7d54e9e047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4145eb23248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REGNSKAPSBYRÅET SANDNES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Skjalgsons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14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post@regnskapsbyraet-sandnes.no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980 090 604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