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76d92fcc7f40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dd50346a684e18"/>
  </p:sldMasterIdLst>
  <p:sldIdLst>
    <p:sldId xmlns:r="http://schemas.openxmlformats.org/officeDocument/2006/relationships" id="256" r:id="R933a48ee743f4158"/>
    <p:sldId xmlns:r="http://schemas.openxmlformats.org/officeDocument/2006/relationships" id="257" r:id="Rfa6cdfdd2a4b4b00"/>
    <p:sldId xmlns:r="http://schemas.openxmlformats.org/officeDocument/2006/relationships" id="258" r:id="R8a12d74576b544ac"/>
    <p:sldId xmlns:r="http://schemas.openxmlformats.org/officeDocument/2006/relationships" id="259" r:id="R0c15a2fc5bcd4edf"/>
    <p:sldId xmlns:r="http://schemas.openxmlformats.org/officeDocument/2006/relationships" id="260" r:id="R8125da7883ae47de"/>
    <p:sldId xmlns:r="http://schemas.openxmlformats.org/officeDocument/2006/relationships" id="261" r:id="R80c54566861b4f7b"/>
    <p:sldId xmlns:r="http://schemas.openxmlformats.org/officeDocument/2006/relationships" id="262" r:id="R08fdef8479e443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dd50346a684e18" /><Relationship Type="http://schemas.openxmlformats.org/officeDocument/2006/relationships/slide" Target="/ppt/slides/slide1.xml" Id="R933a48ee743f4158" /><Relationship Type="http://schemas.openxmlformats.org/officeDocument/2006/relationships/slide" Target="/ppt/slides/slide2.xml" Id="Rfa6cdfdd2a4b4b00" /><Relationship Type="http://schemas.openxmlformats.org/officeDocument/2006/relationships/slide" Target="/ppt/slides/slide3.xml" Id="R8a12d74576b544ac" /><Relationship Type="http://schemas.openxmlformats.org/officeDocument/2006/relationships/slide" Target="/ppt/slides/slide4.xml" Id="R0c15a2fc5bcd4edf" /><Relationship Type="http://schemas.openxmlformats.org/officeDocument/2006/relationships/slide" Target="/ppt/slides/slide5.xml" Id="R8125da7883ae47de" /><Relationship Type="http://schemas.openxmlformats.org/officeDocument/2006/relationships/slide" Target="/ppt/slides/slide6.xml" Id="R80c54566861b4f7b" /><Relationship Type="http://schemas.openxmlformats.org/officeDocument/2006/relationships/slide" Target="/ppt/slides/slide7.xml" Id="R08fdef8479e443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387f132fa4b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40e3dfcc34c63" /><Relationship Type="http://schemas.openxmlformats.org/officeDocument/2006/relationships/theme" Target="/ppt/slideMasters/theme/theme1.xml" Id="R264c6fd759744f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040e3dfcc34c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83b3f4fad44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349a3aa5840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6f858a85d48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41fb6ef144b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c5ebedbe64d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d6853625047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331de784546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REGNSKAPSBYRÅET SANDNES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REGNSKAPSBYRÅET SANDNES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2 486 317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329 024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274 725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867 289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1 399 949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MARGRETHE ROALSØ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Skjalgsons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14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post@regnskapsbyraet-sandnes.no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980 090 604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SANDNES AS</a:t>
            </a:r>
          </a:p>
        </p:txBody>
      </p:sp>
    </p:spTree>
  </p:cSld>
  <p:clrMapOvr>
    <a:masterClrMapping xmlns:a="http://schemas.openxmlformats.org/drawingml/2006/main"/>
  </p:clrMapOvr>
</p:sld>
</file>