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175d419f6d40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2e6fe65c2d4ad6"/>
  </p:sldMasterIdLst>
  <p:sldIdLst>
    <p:sldId xmlns:r="http://schemas.openxmlformats.org/officeDocument/2006/relationships" id="256" r:id="Rb8c045bb893f4acf"/>
    <p:sldId xmlns:r="http://schemas.openxmlformats.org/officeDocument/2006/relationships" id="257" r:id="R643da8f36a06491d"/>
    <p:sldId xmlns:r="http://schemas.openxmlformats.org/officeDocument/2006/relationships" id="258" r:id="R96f194e5bf9c48b0"/>
    <p:sldId xmlns:r="http://schemas.openxmlformats.org/officeDocument/2006/relationships" id="259" r:id="Rbfdf2e772ba14cf0"/>
    <p:sldId xmlns:r="http://schemas.openxmlformats.org/officeDocument/2006/relationships" id="260" r:id="R9bd4eebc3bf04a24"/>
    <p:sldId xmlns:r="http://schemas.openxmlformats.org/officeDocument/2006/relationships" id="261" r:id="Rc216e0ed92554cba"/>
    <p:sldId xmlns:r="http://schemas.openxmlformats.org/officeDocument/2006/relationships" id="262" r:id="R3fe420365c8b45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e6fe65c2d4ad6" /><Relationship Type="http://schemas.openxmlformats.org/officeDocument/2006/relationships/slide" Target="/ppt/slides/slide1.xml" Id="Rb8c045bb893f4acf" /><Relationship Type="http://schemas.openxmlformats.org/officeDocument/2006/relationships/slide" Target="/ppt/slides/slide2.xml" Id="R643da8f36a06491d" /><Relationship Type="http://schemas.openxmlformats.org/officeDocument/2006/relationships/slide" Target="/ppt/slides/slide3.xml" Id="R96f194e5bf9c48b0" /><Relationship Type="http://schemas.openxmlformats.org/officeDocument/2006/relationships/slide" Target="/ppt/slides/slide4.xml" Id="Rbfdf2e772ba14cf0" /><Relationship Type="http://schemas.openxmlformats.org/officeDocument/2006/relationships/slide" Target="/ppt/slides/slide5.xml" Id="R9bd4eebc3bf04a24" /><Relationship Type="http://schemas.openxmlformats.org/officeDocument/2006/relationships/slide" Target="/ppt/slides/slide6.xml" Id="Rc216e0ed92554cba" /><Relationship Type="http://schemas.openxmlformats.org/officeDocument/2006/relationships/slide" Target="/ppt/slides/slide7.xml" Id="R3fe420365c8b45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2015d3d384b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4085268254399" /><Relationship Type="http://schemas.openxmlformats.org/officeDocument/2006/relationships/theme" Target="/ppt/slideMasters/theme/theme1.xml" Id="R50ec3d0a43f848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140852682543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f963c60c546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c2926e75445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f6ab8d7e5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fa7453a9a4d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14157f43b4c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38489b0f548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497591c3544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KVESETH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KVESETH REGNSKAPSKONTOR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2 837 927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432 061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338 086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834 581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WANGEN REGNSKAP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Brynsengveien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980 091 422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