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4a5adceef545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cba779c6744011"/>
  </p:sldMasterIdLst>
  <p:sldIdLst>
    <p:sldId xmlns:r="http://schemas.openxmlformats.org/officeDocument/2006/relationships" id="256" r:id="Re34120373c5949ed"/>
    <p:sldId xmlns:r="http://schemas.openxmlformats.org/officeDocument/2006/relationships" id="257" r:id="Rc609c51b40614861"/>
    <p:sldId xmlns:r="http://schemas.openxmlformats.org/officeDocument/2006/relationships" id="258" r:id="Rb1c3131469cc4f73"/>
    <p:sldId xmlns:r="http://schemas.openxmlformats.org/officeDocument/2006/relationships" id="259" r:id="Rcd361b48bc8e4bcb"/>
    <p:sldId xmlns:r="http://schemas.openxmlformats.org/officeDocument/2006/relationships" id="260" r:id="Rf3eea32a56a94e9f"/>
    <p:sldId xmlns:r="http://schemas.openxmlformats.org/officeDocument/2006/relationships" id="261" r:id="Re45e252e2f5249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cba779c6744011" /><Relationship Type="http://schemas.openxmlformats.org/officeDocument/2006/relationships/slide" Target="/ppt/slides/slide1.xml" Id="Re34120373c5949ed" /><Relationship Type="http://schemas.openxmlformats.org/officeDocument/2006/relationships/slide" Target="/ppt/slides/slide2.xml" Id="Rc609c51b40614861" /><Relationship Type="http://schemas.openxmlformats.org/officeDocument/2006/relationships/slide" Target="/ppt/slides/slide3.xml" Id="Rb1c3131469cc4f73" /><Relationship Type="http://schemas.openxmlformats.org/officeDocument/2006/relationships/slide" Target="/ppt/slides/slide4.xml" Id="Rcd361b48bc8e4bcb" /><Relationship Type="http://schemas.openxmlformats.org/officeDocument/2006/relationships/slide" Target="/ppt/slides/slide5.xml" Id="Rf3eea32a56a94e9f" /><Relationship Type="http://schemas.openxmlformats.org/officeDocument/2006/relationships/slide" Target="/ppt/slides/slide6.xml" Id="Re45e252e2f5249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47ad8d0b124c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ac70d5ce948f0" /><Relationship Type="http://schemas.openxmlformats.org/officeDocument/2006/relationships/theme" Target="/ppt/slideMasters/theme/theme1.xml" Id="R0bd5cb1c4b5d43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2ac70d5ce948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863eb1b3948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fbe64677e47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7b827101842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dccd189444f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a5fd225c343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f8e518f3446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STEMPELGRAVØREN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STEMPELGRAVØREN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STEMPELGRAVØREN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STEMPELGRAVØREN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STEMPELGRAVØREN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STEMPELGRAVØREN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BSAFE SYSTEMS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STEMPELGRAVØREN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980 092 011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STEMPELGRAVØREN AS</a:t>
            </a:r>
          </a:p>
        </p:txBody>
      </p:sp>
    </p:spTree>
  </p:cSld>
  <p:clrMapOvr>
    <a:masterClrMapping xmlns:a="http://schemas.openxmlformats.org/drawingml/2006/main"/>
  </p:clrMapOvr>
</p:sld>
</file>