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5e55c25ec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b53f98ed94759"/>
  </p:sldMasterIdLst>
  <p:sldIdLst>
    <p:sldId xmlns:r="http://schemas.openxmlformats.org/officeDocument/2006/relationships" id="256" r:id="Rf4270479a8754cba"/>
    <p:sldId xmlns:r="http://schemas.openxmlformats.org/officeDocument/2006/relationships" id="257" r:id="R87c9083c03b64b17"/>
    <p:sldId xmlns:r="http://schemas.openxmlformats.org/officeDocument/2006/relationships" id="258" r:id="R2f2e0d97c82a4351"/>
    <p:sldId xmlns:r="http://schemas.openxmlformats.org/officeDocument/2006/relationships" id="259" r:id="R47e9d31b4cc14002"/>
    <p:sldId xmlns:r="http://schemas.openxmlformats.org/officeDocument/2006/relationships" id="260" r:id="Recb7e610f5144183"/>
    <p:sldId xmlns:r="http://schemas.openxmlformats.org/officeDocument/2006/relationships" id="261" r:id="Rb4fadc8ecd824e8e"/>
    <p:sldId xmlns:r="http://schemas.openxmlformats.org/officeDocument/2006/relationships" id="262" r:id="Rf8b037a113b1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b53f98ed94759" /><Relationship Type="http://schemas.openxmlformats.org/officeDocument/2006/relationships/slide" Target="/ppt/slides/slide1.xml" Id="Rf4270479a8754cba" /><Relationship Type="http://schemas.openxmlformats.org/officeDocument/2006/relationships/slide" Target="/ppt/slides/slide2.xml" Id="R87c9083c03b64b17" /><Relationship Type="http://schemas.openxmlformats.org/officeDocument/2006/relationships/slide" Target="/ppt/slides/slide3.xml" Id="R2f2e0d97c82a4351" /><Relationship Type="http://schemas.openxmlformats.org/officeDocument/2006/relationships/slide" Target="/ppt/slides/slide4.xml" Id="R47e9d31b4cc14002" /><Relationship Type="http://schemas.openxmlformats.org/officeDocument/2006/relationships/slide" Target="/ppt/slides/slide5.xml" Id="Recb7e610f5144183" /><Relationship Type="http://schemas.openxmlformats.org/officeDocument/2006/relationships/slide" Target="/ppt/slides/slide6.xml" Id="Rb4fadc8ecd824e8e" /><Relationship Type="http://schemas.openxmlformats.org/officeDocument/2006/relationships/slide" Target="/ppt/slides/slide7.xml" Id="Rf8b037a113b1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66378d8cf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77c6917f54a1b" /><Relationship Type="http://schemas.openxmlformats.org/officeDocument/2006/relationships/theme" Target="/ppt/slideMasters/theme/theme1.xml" Id="R17ee4e08bf26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77c6917f5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d596fd137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0c34c9711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8ad4e9574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ee1e1661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889fa9faf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28311e08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56d730206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40 928 971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