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048194420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2e8bdeb554520"/>
  </p:sldMasterIdLst>
  <p:sldIdLst>
    <p:sldId xmlns:r="http://schemas.openxmlformats.org/officeDocument/2006/relationships" id="256" r:id="R6e657f7f79b34ee2"/>
    <p:sldId xmlns:r="http://schemas.openxmlformats.org/officeDocument/2006/relationships" id="257" r:id="R7a18f588025d41c4"/>
    <p:sldId xmlns:r="http://schemas.openxmlformats.org/officeDocument/2006/relationships" id="258" r:id="Re0fe4a1bff0e44f9"/>
    <p:sldId xmlns:r="http://schemas.openxmlformats.org/officeDocument/2006/relationships" id="259" r:id="R5ae80ff3d91347c8"/>
    <p:sldId xmlns:r="http://schemas.openxmlformats.org/officeDocument/2006/relationships" id="260" r:id="R50b1add9007741b0"/>
    <p:sldId xmlns:r="http://schemas.openxmlformats.org/officeDocument/2006/relationships" id="261" r:id="R4193b75a09ed427a"/>
    <p:sldId xmlns:r="http://schemas.openxmlformats.org/officeDocument/2006/relationships" id="262" r:id="R14a3eb2ef7e2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2e8bdeb554520" /><Relationship Type="http://schemas.openxmlformats.org/officeDocument/2006/relationships/slide" Target="/ppt/slides/slide1.xml" Id="R6e657f7f79b34ee2" /><Relationship Type="http://schemas.openxmlformats.org/officeDocument/2006/relationships/slide" Target="/ppt/slides/slide2.xml" Id="R7a18f588025d41c4" /><Relationship Type="http://schemas.openxmlformats.org/officeDocument/2006/relationships/slide" Target="/ppt/slides/slide3.xml" Id="Re0fe4a1bff0e44f9" /><Relationship Type="http://schemas.openxmlformats.org/officeDocument/2006/relationships/slide" Target="/ppt/slides/slide4.xml" Id="R5ae80ff3d91347c8" /><Relationship Type="http://schemas.openxmlformats.org/officeDocument/2006/relationships/slide" Target="/ppt/slides/slide5.xml" Id="R50b1add9007741b0" /><Relationship Type="http://schemas.openxmlformats.org/officeDocument/2006/relationships/slide" Target="/ppt/slides/slide6.xml" Id="R4193b75a09ed427a" /><Relationship Type="http://schemas.openxmlformats.org/officeDocument/2006/relationships/slide" Target="/ppt/slides/slide7.xml" Id="R14a3eb2ef7e2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3fa63c79c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f7922787487c" /><Relationship Type="http://schemas.openxmlformats.org/officeDocument/2006/relationships/theme" Target="/ppt/slideMasters/theme/theme1.xml" Id="R7192f694d9b1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9f7922787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26a6543d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9497a214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ec0902af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f2eb626c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e297f4a3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f86b762b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651e4a11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