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d9fe534c8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610d1ac1d497a"/>
  </p:sldMasterIdLst>
  <p:sldIdLst>
    <p:sldId xmlns:r="http://schemas.openxmlformats.org/officeDocument/2006/relationships" id="256" r:id="Ref3b674d6b41411f"/>
    <p:sldId xmlns:r="http://schemas.openxmlformats.org/officeDocument/2006/relationships" id="257" r:id="Rb16584b423964577"/>
    <p:sldId xmlns:r="http://schemas.openxmlformats.org/officeDocument/2006/relationships" id="258" r:id="Rf7695f1a30a8476c"/>
    <p:sldId xmlns:r="http://schemas.openxmlformats.org/officeDocument/2006/relationships" id="259" r:id="Re2ef21ff09c946fc"/>
    <p:sldId xmlns:r="http://schemas.openxmlformats.org/officeDocument/2006/relationships" id="260" r:id="Re29f63d9a61c47ae"/>
    <p:sldId xmlns:r="http://schemas.openxmlformats.org/officeDocument/2006/relationships" id="261" r:id="R1486ae717809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10d1ac1d497a" /><Relationship Type="http://schemas.openxmlformats.org/officeDocument/2006/relationships/slide" Target="/ppt/slides/slide1.xml" Id="Ref3b674d6b41411f" /><Relationship Type="http://schemas.openxmlformats.org/officeDocument/2006/relationships/slide" Target="/ppt/slides/slide2.xml" Id="Rb16584b423964577" /><Relationship Type="http://schemas.openxmlformats.org/officeDocument/2006/relationships/slide" Target="/ppt/slides/slide3.xml" Id="Rf7695f1a30a8476c" /><Relationship Type="http://schemas.openxmlformats.org/officeDocument/2006/relationships/slide" Target="/ppt/slides/slide4.xml" Id="Re2ef21ff09c946fc" /><Relationship Type="http://schemas.openxmlformats.org/officeDocument/2006/relationships/slide" Target="/ppt/slides/slide5.xml" Id="Re29f63d9a61c47ae" /><Relationship Type="http://schemas.openxmlformats.org/officeDocument/2006/relationships/slide" Target="/ppt/slides/slide6.xml" Id="R1486ae717809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d6f3725bc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0d24835d423b" /><Relationship Type="http://schemas.openxmlformats.org/officeDocument/2006/relationships/theme" Target="/ppt/slideMasters/theme/theme1.xml" Id="R107d8d9bb58a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20d24835d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a9d38c3f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04b118e9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0a810215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6d6d26e3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87ff078d0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2303cee7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