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a4fd0295ed42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1807949c8a4156"/>
  </p:sldMasterIdLst>
  <p:sldIdLst>
    <p:sldId xmlns:r="http://schemas.openxmlformats.org/officeDocument/2006/relationships" id="256" r:id="Rbe6901427c5b4765"/>
    <p:sldId xmlns:r="http://schemas.openxmlformats.org/officeDocument/2006/relationships" id="257" r:id="Rd8f8681f216f4d7e"/>
    <p:sldId xmlns:r="http://schemas.openxmlformats.org/officeDocument/2006/relationships" id="258" r:id="R522df09986b84f8d"/>
    <p:sldId xmlns:r="http://schemas.openxmlformats.org/officeDocument/2006/relationships" id="259" r:id="R3a2954108ab74c9b"/>
    <p:sldId xmlns:r="http://schemas.openxmlformats.org/officeDocument/2006/relationships" id="260" r:id="Rec86f70164f242f2"/>
    <p:sldId xmlns:r="http://schemas.openxmlformats.org/officeDocument/2006/relationships" id="261" r:id="Rc09f5bd1dac349cc"/>
    <p:sldId xmlns:r="http://schemas.openxmlformats.org/officeDocument/2006/relationships" id="262" r:id="Ra65795392e1346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1807949c8a4156" /><Relationship Type="http://schemas.openxmlformats.org/officeDocument/2006/relationships/slide" Target="/ppt/slides/slide1.xml" Id="Rbe6901427c5b4765" /><Relationship Type="http://schemas.openxmlformats.org/officeDocument/2006/relationships/slide" Target="/ppt/slides/slide2.xml" Id="Rd8f8681f216f4d7e" /><Relationship Type="http://schemas.openxmlformats.org/officeDocument/2006/relationships/slide" Target="/ppt/slides/slide3.xml" Id="R522df09986b84f8d" /><Relationship Type="http://schemas.openxmlformats.org/officeDocument/2006/relationships/slide" Target="/ppt/slides/slide4.xml" Id="R3a2954108ab74c9b" /><Relationship Type="http://schemas.openxmlformats.org/officeDocument/2006/relationships/slide" Target="/ppt/slides/slide5.xml" Id="Rec86f70164f242f2" /><Relationship Type="http://schemas.openxmlformats.org/officeDocument/2006/relationships/slide" Target="/ppt/slides/slide6.xml" Id="Rc09f5bd1dac349cc" /><Relationship Type="http://schemas.openxmlformats.org/officeDocument/2006/relationships/slide" Target="/ppt/slides/slide7.xml" Id="Ra65795392e1346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68892dba8b4c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3a375166e4dfd" /><Relationship Type="http://schemas.openxmlformats.org/officeDocument/2006/relationships/theme" Target="/ppt/slideMasters/theme/theme1.xml" Id="Rc1eee9cc51a341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53a375166e4d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081e432fd45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ad058e27047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dbd4df42b44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86a6eb6db44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9f0e8d4c846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0bfdfda044e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58fa8dcb542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ELIASSEN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ELIASSEN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2 960 869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7 511 198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8 522 712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ELIASSEN KJELL HUGO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Snorres gate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09 71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980 118 312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