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ca3964742841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9b1f67b17a4988"/>
  </p:sldMasterIdLst>
  <p:sldIdLst>
    <p:sldId xmlns:r="http://schemas.openxmlformats.org/officeDocument/2006/relationships" id="256" r:id="Rf99c497d951c4cf4"/>
    <p:sldId xmlns:r="http://schemas.openxmlformats.org/officeDocument/2006/relationships" id="257" r:id="Rf5cce12e98a749c4"/>
    <p:sldId xmlns:r="http://schemas.openxmlformats.org/officeDocument/2006/relationships" id="258" r:id="Re5512ff3eda44113"/>
    <p:sldId xmlns:r="http://schemas.openxmlformats.org/officeDocument/2006/relationships" id="259" r:id="Rd716037763874b23"/>
    <p:sldId xmlns:r="http://schemas.openxmlformats.org/officeDocument/2006/relationships" id="260" r:id="R9e006b380b3d46f4"/>
    <p:sldId xmlns:r="http://schemas.openxmlformats.org/officeDocument/2006/relationships" id="261" r:id="R39d7fb1d857845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9b1f67b17a4988" /><Relationship Type="http://schemas.openxmlformats.org/officeDocument/2006/relationships/slide" Target="/ppt/slides/slide1.xml" Id="Rf99c497d951c4cf4" /><Relationship Type="http://schemas.openxmlformats.org/officeDocument/2006/relationships/slide" Target="/ppt/slides/slide2.xml" Id="Rf5cce12e98a749c4" /><Relationship Type="http://schemas.openxmlformats.org/officeDocument/2006/relationships/slide" Target="/ppt/slides/slide3.xml" Id="Re5512ff3eda44113" /><Relationship Type="http://schemas.openxmlformats.org/officeDocument/2006/relationships/slide" Target="/ppt/slides/slide4.xml" Id="Rd716037763874b23" /><Relationship Type="http://schemas.openxmlformats.org/officeDocument/2006/relationships/slide" Target="/ppt/slides/slide5.xml" Id="R9e006b380b3d46f4" /><Relationship Type="http://schemas.openxmlformats.org/officeDocument/2006/relationships/slide" Target="/ppt/slides/slide6.xml" Id="R39d7fb1d857845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9984bf1e734a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4c7879f9f4940" /><Relationship Type="http://schemas.openxmlformats.org/officeDocument/2006/relationships/theme" Target="/ppt/slideMasters/theme/theme1.xml" Id="Re2640ae206c24e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14c7879f9f49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53071377f45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53b8a120648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8b7a28c774b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5a98bdce24d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b2536828640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50539d21a4f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FINE LINE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FINE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FINE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FINE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FINE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FINE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980 120 708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FINE LINE AS</a:t>
            </a:r>
          </a:p>
        </p:txBody>
      </p:sp>
    </p:spTree>
  </p:cSld>
  <p:clrMapOvr>
    <a:masterClrMapping xmlns:a="http://schemas.openxmlformats.org/drawingml/2006/main"/>
  </p:clrMapOvr>
</p:sld>
</file>