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fb4c323d8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b4a61c35e4b84"/>
  </p:sldMasterIdLst>
  <p:sldIdLst>
    <p:sldId xmlns:r="http://schemas.openxmlformats.org/officeDocument/2006/relationships" id="256" r:id="R5354671919c04349"/>
    <p:sldId xmlns:r="http://schemas.openxmlformats.org/officeDocument/2006/relationships" id="257" r:id="R07f2a3369ad94ed4"/>
    <p:sldId xmlns:r="http://schemas.openxmlformats.org/officeDocument/2006/relationships" id="258" r:id="R4e295c5dc9b348fe"/>
    <p:sldId xmlns:r="http://schemas.openxmlformats.org/officeDocument/2006/relationships" id="259" r:id="Ra1373a9536e74907"/>
    <p:sldId xmlns:r="http://schemas.openxmlformats.org/officeDocument/2006/relationships" id="260" r:id="R51e6387615584447"/>
    <p:sldId xmlns:r="http://schemas.openxmlformats.org/officeDocument/2006/relationships" id="261" r:id="R18ed50edb907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b4a61c35e4b84" /><Relationship Type="http://schemas.openxmlformats.org/officeDocument/2006/relationships/slide" Target="/ppt/slides/slide1.xml" Id="R5354671919c04349" /><Relationship Type="http://schemas.openxmlformats.org/officeDocument/2006/relationships/slide" Target="/ppt/slides/slide2.xml" Id="R07f2a3369ad94ed4" /><Relationship Type="http://schemas.openxmlformats.org/officeDocument/2006/relationships/slide" Target="/ppt/slides/slide3.xml" Id="R4e295c5dc9b348fe" /><Relationship Type="http://schemas.openxmlformats.org/officeDocument/2006/relationships/slide" Target="/ppt/slides/slide4.xml" Id="Ra1373a9536e74907" /><Relationship Type="http://schemas.openxmlformats.org/officeDocument/2006/relationships/slide" Target="/ppt/slides/slide5.xml" Id="R51e6387615584447" /><Relationship Type="http://schemas.openxmlformats.org/officeDocument/2006/relationships/slide" Target="/ppt/slides/slide6.xml" Id="R18ed50edb907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9e511fd13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09e83a114a22" /><Relationship Type="http://schemas.openxmlformats.org/officeDocument/2006/relationships/theme" Target="/ppt/slideMasters/theme/theme1.xml" Id="R02c9001c423d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b09e83a11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35ba119b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399124d87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28144d703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5dda4547c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451afd3c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fea339796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JOHANNESSENS FOND TIL INNKJØP AV BILDENDE KUNST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JOHANNESSENS FOND TIL INNKJØP AV BILDENDE KUNST STI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9 302 540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Haugesund Billedgalleri, 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21 75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