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b07e71e89afd4a78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c84a13a1bc894738"/>
  </p:sldMasterIdLst>
  <p:sldIdLst>
    <p:sldId xmlns:r="http://schemas.openxmlformats.org/officeDocument/2006/relationships" id="256" r:id="R2678db4e5fa645af"/>
    <p:sldId xmlns:r="http://schemas.openxmlformats.org/officeDocument/2006/relationships" id="257" r:id="Reae0c04f10ab4454"/>
    <p:sldId xmlns:r="http://schemas.openxmlformats.org/officeDocument/2006/relationships" id="258" r:id="Rbe1cf3a9ff4642cf"/>
    <p:sldId xmlns:r="http://schemas.openxmlformats.org/officeDocument/2006/relationships" id="259" r:id="R3fbc24298e834229"/>
    <p:sldId xmlns:r="http://schemas.openxmlformats.org/officeDocument/2006/relationships" id="260" r:id="Rd5582aaa169448e6"/>
    <p:sldId xmlns:r="http://schemas.openxmlformats.org/officeDocument/2006/relationships" id="261" r:id="Ra7815bc28d584942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c84a13a1bc894738" /><Relationship Type="http://schemas.openxmlformats.org/officeDocument/2006/relationships/slide" Target="/ppt/slides/slide1.xml" Id="R2678db4e5fa645af" /><Relationship Type="http://schemas.openxmlformats.org/officeDocument/2006/relationships/slide" Target="/ppt/slides/slide2.xml" Id="Reae0c04f10ab4454" /><Relationship Type="http://schemas.openxmlformats.org/officeDocument/2006/relationships/slide" Target="/ppt/slides/slide3.xml" Id="Rbe1cf3a9ff4642cf" /><Relationship Type="http://schemas.openxmlformats.org/officeDocument/2006/relationships/slide" Target="/ppt/slides/slide4.xml" Id="R3fbc24298e834229" /><Relationship Type="http://schemas.openxmlformats.org/officeDocument/2006/relationships/slide" Target="/ppt/slides/slide5.xml" Id="Rd5582aaa169448e6" /><Relationship Type="http://schemas.openxmlformats.org/officeDocument/2006/relationships/slide" Target="/ppt/slides/slide6.xml" Id="Ra7815bc28d584942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4c6fd450096844ec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d2f44644e7f4f76" /><Relationship Type="http://schemas.openxmlformats.org/officeDocument/2006/relationships/theme" Target="/ppt/slideMasters/theme/theme1.xml" Id="Rdcbb0ccade744e9b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fd2f44644e7f4f76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e398dc8a8084d5e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5b7fdbf0625494b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925408639de4fe1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fa6e4426d1d40bc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8dab11759fd4e15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38d7158f30b460f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MOWINCKEL INVEST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[Slagord – hva vi gjør på én setning]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MOWINCKEL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Problemet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[Hvilket problem løser dere?]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[Hvor stort/vanlig er problemet?]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[Hva koster problemet kunden i dag?]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MOWINCKEL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 løsning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produktet/tjenesten]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[Hva gjør den unik?]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[Hvilken verdi gir den kunden?]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MOWINCKEL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Marked &amp; muligheter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[Målgruppe og markedsstørrelse]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[Trender som spiller i deres favør]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[Konkurransefortrinn]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MOWINCKEL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Forretningsmodell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[Hvordan tjener dere penger?]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[Pris / abonnement / margin]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[Viktigste nøkkeltall]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MOWINCKEL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La oss ta en prat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Kalfarlien 16F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5022 Bergen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980 139 557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MOWINCKEL INVEST AS</a:t>
            </a:r>
          </a:p>
        </p:txBody>
      </p:sp>
    </p:spTree>
  </p:cSld>
  <p:clrMapOvr>
    <a:masterClrMapping xmlns:a="http://schemas.openxmlformats.org/drawingml/2006/main"/>
  </p:clrMapOvr>
</p:sld>
</file>