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a10e0da0e349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77f366e80049c5"/>
  </p:sldMasterIdLst>
  <p:sldIdLst>
    <p:sldId xmlns:r="http://schemas.openxmlformats.org/officeDocument/2006/relationships" id="256" r:id="R8a93834e72de4586"/>
    <p:sldId xmlns:r="http://schemas.openxmlformats.org/officeDocument/2006/relationships" id="257" r:id="R73a944d5f0004868"/>
    <p:sldId xmlns:r="http://schemas.openxmlformats.org/officeDocument/2006/relationships" id="258" r:id="Ra94f8aae4afc4463"/>
    <p:sldId xmlns:r="http://schemas.openxmlformats.org/officeDocument/2006/relationships" id="259" r:id="R5ae5a0df4f724900"/>
    <p:sldId xmlns:r="http://schemas.openxmlformats.org/officeDocument/2006/relationships" id="260" r:id="R028ede68f75d415e"/>
    <p:sldId xmlns:r="http://schemas.openxmlformats.org/officeDocument/2006/relationships" id="261" r:id="R062dd37aa7f64aed"/>
    <p:sldId xmlns:r="http://schemas.openxmlformats.org/officeDocument/2006/relationships" id="262" r:id="R115dd5d920f945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77f366e80049c5" /><Relationship Type="http://schemas.openxmlformats.org/officeDocument/2006/relationships/slide" Target="/ppt/slides/slide1.xml" Id="R8a93834e72de4586" /><Relationship Type="http://schemas.openxmlformats.org/officeDocument/2006/relationships/slide" Target="/ppt/slides/slide2.xml" Id="R73a944d5f0004868" /><Relationship Type="http://schemas.openxmlformats.org/officeDocument/2006/relationships/slide" Target="/ppt/slides/slide3.xml" Id="Ra94f8aae4afc4463" /><Relationship Type="http://schemas.openxmlformats.org/officeDocument/2006/relationships/slide" Target="/ppt/slides/slide4.xml" Id="R5ae5a0df4f724900" /><Relationship Type="http://schemas.openxmlformats.org/officeDocument/2006/relationships/slide" Target="/ppt/slides/slide5.xml" Id="R028ede68f75d415e" /><Relationship Type="http://schemas.openxmlformats.org/officeDocument/2006/relationships/slide" Target="/ppt/slides/slide6.xml" Id="R062dd37aa7f64aed" /><Relationship Type="http://schemas.openxmlformats.org/officeDocument/2006/relationships/slide" Target="/ppt/slides/slide7.xml" Id="R115dd5d920f945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a8d67fc4994c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7ee27dfdb4631" /><Relationship Type="http://schemas.openxmlformats.org/officeDocument/2006/relationships/theme" Target="/ppt/slideMasters/theme/theme1.xml" Id="Re8c5944806c44f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b7ee27dfdb46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d04b1371d49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d25f09fe04b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8878ad98f42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781742b094d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ceb49fc2848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e1cdd46204b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ff64f4fb54b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MOWINCKEL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MOWINCKEL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11 831 231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11 441 974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10 662 386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109 155 973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110 180 308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TROYE HARALD MOWINCKEL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TROYE ANNE CELINE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TROYE SUSANNE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TROYE HARALD MOWINCKEL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Kalfarlien 16F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980 139 557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