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f03a7c0c7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7fec4fd134490"/>
  </p:sldMasterIdLst>
  <p:sldIdLst>
    <p:sldId xmlns:r="http://schemas.openxmlformats.org/officeDocument/2006/relationships" id="256" r:id="R5f94c470c1c0440f"/>
    <p:sldId xmlns:r="http://schemas.openxmlformats.org/officeDocument/2006/relationships" id="257" r:id="Rca028765aeb441f2"/>
    <p:sldId xmlns:r="http://schemas.openxmlformats.org/officeDocument/2006/relationships" id="258" r:id="Rc9300cc38d2a4ad2"/>
    <p:sldId xmlns:r="http://schemas.openxmlformats.org/officeDocument/2006/relationships" id="259" r:id="Rf44ad1c3ebdf47d3"/>
    <p:sldId xmlns:r="http://schemas.openxmlformats.org/officeDocument/2006/relationships" id="260" r:id="R7982da535bab4072"/>
    <p:sldId xmlns:r="http://schemas.openxmlformats.org/officeDocument/2006/relationships" id="261" r:id="Rdd6386681be54066"/>
    <p:sldId xmlns:r="http://schemas.openxmlformats.org/officeDocument/2006/relationships" id="262" r:id="R6346cc5d3ca9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7fec4fd134490" /><Relationship Type="http://schemas.openxmlformats.org/officeDocument/2006/relationships/slide" Target="/ppt/slides/slide1.xml" Id="R5f94c470c1c0440f" /><Relationship Type="http://schemas.openxmlformats.org/officeDocument/2006/relationships/slide" Target="/ppt/slides/slide2.xml" Id="Rca028765aeb441f2" /><Relationship Type="http://schemas.openxmlformats.org/officeDocument/2006/relationships/slide" Target="/ppt/slides/slide3.xml" Id="Rc9300cc38d2a4ad2" /><Relationship Type="http://schemas.openxmlformats.org/officeDocument/2006/relationships/slide" Target="/ppt/slides/slide4.xml" Id="Rf44ad1c3ebdf47d3" /><Relationship Type="http://schemas.openxmlformats.org/officeDocument/2006/relationships/slide" Target="/ppt/slides/slide5.xml" Id="R7982da535bab4072" /><Relationship Type="http://schemas.openxmlformats.org/officeDocument/2006/relationships/slide" Target="/ppt/slides/slide6.xml" Id="Rdd6386681be54066" /><Relationship Type="http://schemas.openxmlformats.org/officeDocument/2006/relationships/slide" Target="/ppt/slides/slide7.xml" Id="R6346cc5d3ca9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820c3ac6b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db91e2de54763" /><Relationship Type="http://schemas.openxmlformats.org/officeDocument/2006/relationships/theme" Target="/ppt/slideMasters/theme/theme1.xml" Id="Rccba1f8f5d17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db91e2de5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c721f907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8bb5f7844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84ec733dc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b5e1c6d87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8961f50ac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70d9dd84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895774348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BRYNJAR GEIR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GEIR INNOVATION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−2 560 061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Kastanjeveien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