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e6741e2f70b470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419ac3e7d914584"/>
  </p:sldMasterIdLst>
  <p:sldIdLst>
    <p:sldId xmlns:r="http://schemas.openxmlformats.org/officeDocument/2006/relationships" id="256" r:id="Ra3c0f2dea1714642"/>
    <p:sldId xmlns:r="http://schemas.openxmlformats.org/officeDocument/2006/relationships" id="257" r:id="R7776a1d1491542c1"/>
    <p:sldId xmlns:r="http://schemas.openxmlformats.org/officeDocument/2006/relationships" id="258" r:id="R16b975354b204413"/>
    <p:sldId xmlns:r="http://schemas.openxmlformats.org/officeDocument/2006/relationships" id="259" r:id="Rca6887fc6fa54c02"/>
    <p:sldId xmlns:r="http://schemas.openxmlformats.org/officeDocument/2006/relationships" id="260" r:id="R82ffd45ed4b74441"/>
    <p:sldId xmlns:r="http://schemas.openxmlformats.org/officeDocument/2006/relationships" id="261" r:id="R3112648e0afb4169"/>
    <p:sldId xmlns:r="http://schemas.openxmlformats.org/officeDocument/2006/relationships" id="262" r:id="R49bc40328a8c416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19ac3e7d914584" /><Relationship Type="http://schemas.openxmlformats.org/officeDocument/2006/relationships/slide" Target="/ppt/slides/slide1.xml" Id="Ra3c0f2dea1714642" /><Relationship Type="http://schemas.openxmlformats.org/officeDocument/2006/relationships/slide" Target="/ppt/slides/slide2.xml" Id="R7776a1d1491542c1" /><Relationship Type="http://schemas.openxmlformats.org/officeDocument/2006/relationships/slide" Target="/ppt/slides/slide3.xml" Id="R16b975354b204413" /><Relationship Type="http://schemas.openxmlformats.org/officeDocument/2006/relationships/slide" Target="/ppt/slides/slide4.xml" Id="Rca6887fc6fa54c02" /><Relationship Type="http://schemas.openxmlformats.org/officeDocument/2006/relationships/slide" Target="/ppt/slides/slide5.xml" Id="R82ffd45ed4b74441" /><Relationship Type="http://schemas.openxmlformats.org/officeDocument/2006/relationships/slide" Target="/ppt/slides/slide6.xml" Id="R3112648e0afb4169" /><Relationship Type="http://schemas.openxmlformats.org/officeDocument/2006/relationships/slide" Target="/ppt/slides/slide7.xml" Id="R49bc40328a8c416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f37fedefc64d1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54156cf2b24f73" /><Relationship Type="http://schemas.openxmlformats.org/officeDocument/2006/relationships/theme" Target="/ppt/slideMasters/theme/theme1.xml" Id="R7054d907a79d4a5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754156cf2b24f7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c794adede74ca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5b96c53a3249d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b2669cd8a14ed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cfd006f19a4f0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ed86e6cb14436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6a3fb3e29e4a6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d47486634848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NORTH BRIDGE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NORTH BRIDGE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NORTH BRIDGE CAPITAL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NORTH BRIDGE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NORTH BRIDGE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NORTH BRIDGE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2019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1 131 199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−2 082 587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−2 110 554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2 106 341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NORTH BRIDGE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NORTH BRIDGE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NORTH BRIDGE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980 145 166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NORTH BRIDGE CAPITAL AS</a:t>
            </a:r>
          </a:p>
        </p:txBody>
      </p:sp>
    </p:spTree>
  </p:cSld>
  <p:clrMapOvr>
    <a:masterClrMapping xmlns:a="http://schemas.openxmlformats.org/drawingml/2006/main"/>
  </p:clrMapOvr>
</p:sld>
</file>