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ef48f2d84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9f69ac2fd49e6"/>
  </p:sldMasterIdLst>
  <p:sldIdLst>
    <p:sldId xmlns:r="http://schemas.openxmlformats.org/officeDocument/2006/relationships" id="256" r:id="Ra5866bd746734c7a"/>
    <p:sldId xmlns:r="http://schemas.openxmlformats.org/officeDocument/2006/relationships" id="257" r:id="Ra13b9f888a3d4fff"/>
    <p:sldId xmlns:r="http://schemas.openxmlformats.org/officeDocument/2006/relationships" id="258" r:id="R09ff04ec0e1c45e9"/>
    <p:sldId xmlns:r="http://schemas.openxmlformats.org/officeDocument/2006/relationships" id="259" r:id="R22b11a9b2db2414b"/>
    <p:sldId xmlns:r="http://schemas.openxmlformats.org/officeDocument/2006/relationships" id="260" r:id="Re373920c87b84c36"/>
    <p:sldId xmlns:r="http://schemas.openxmlformats.org/officeDocument/2006/relationships" id="261" r:id="Re7ba29799f244b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9f69ac2fd49e6" /><Relationship Type="http://schemas.openxmlformats.org/officeDocument/2006/relationships/slide" Target="/ppt/slides/slide1.xml" Id="Ra5866bd746734c7a" /><Relationship Type="http://schemas.openxmlformats.org/officeDocument/2006/relationships/slide" Target="/ppt/slides/slide2.xml" Id="Ra13b9f888a3d4fff" /><Relationship Type="http://schemas.openxmlformats.org/officeDocument/2006/relationships/slide" Target="/ppt/slides/slide3.xml" Id="R09ff04ec0e1c45e9" /><Relationship Type="http://schemas.openxmlformats.org/officeDocument/2006/relationships/slide" Target="/ppt/slides/slide4.xml" Id="R22b11a9b2db2414b" /><Relationship Type="http://schemas.openxmlformats.org/officeDocument/2006/relationships/slide" Target="/ppt/slides/slide5.xml" Id="Re373920c87b84c36" /><Relationship Type="http://schemas.openxmlformats.org/officeDocument/2006/relationships/slide" Target="/ppt/slides/slide6.xml" Id="Re7ba29799f244b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266edda1c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c02cb91574124" /><Relationship Type="http://schemas.openxmlformats.org/officeDocument/2006/relationships/theme" Target="/ppt/slideMasters/theme/theme1.xml" Id="Rfac4ef6a9dfe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c02cb9157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184de06f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c3ca26425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8d2866238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614924af4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31f9afa10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0d4c3c1e0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NORDEN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2 439 214 515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2 193 745 666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2 178 770 481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25 195 796 596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25 223 034 663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NORDEN</a:t>
            </a:r>
          </a:p>
        </p:txBody>
      </p:sp>
    </p:spTree>
  </p:cSld>
  <p:clrMapOvr>
    <a:masterClrMapping xmlns:a="http://schemas.openxmlformats.org/drawingml/2006/main"/>
  </p:clrMapOvr>
</p:sld>
</file>