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a0177f586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052e1f9c34bae"/>
  </p:sldMasterIdLst>
  <p:sldIdLst>
    <p:sldId xmlns:r="http://schemas.openxmlformats.org/officeDocument/2006/relationships" id="256" r:id="Rb0ea44e6ee2742ee"/>
    <p:sldId xmlns:r="http://schemas.openxmlformats.org/officeDocument/2006/relationships" id="257" r:id="R775c478dc9a34819"/>
    <p:sldId xmlns:r="http://schemas.openxmlformats.org/officeDocument/2006/relationships" id="258" r:id="Rd5ea28fc69b94dd4"/>
    <p:sldId xmlns:r="http://schemas.openxmlformats.org/officeDocument/2006/relationships" id="259" r:id="Rd646d059fa8644bf"/>
    <p:sldId xmlns:r="http://schemas.openxmlformats.org/officeDocument/2006/relationships" id="260" r:id="R173790dd0ce74de6"/>
    <p:sldId xmlns:r="http://schemas.openxmlformats.org/officeDocument/2006/relationships" id="261" r:id="R468168609d1d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052e1f9c34bae" /><Relationship Type="http://schemas.openxmlformats.org/officeDocument/2006/relationships/slide" Target="/ppt/slides/slide1.xml" Id="Rb0ea44e6ee2742ee" /><Relationship Type="http://schemas.openxmlformats.org/officeDocument/2006/relationships/slide" Target="/ppt/slides/slide2.xml" Id="R775c478dc9a34819" /><Relationship Type="http://schemas.openxmlformats.org/officeDocument/2006/relationships/slide" Target="/ppt/slides/slide3.xml" Id="Rd5ea28fc69b94dd4" /><Relationship Type="http://schemas.openxmlformats.org/officeDocument/2006/relationships/slide" Target="/ppt/slides/slide4.xml" Id="Rd646d059fa8644bf" /><Relationship Type="http://schemas.openxmlformats.org/officeDocument/2006/relationships/slide" Target="/ppt/slides/slide5.xml" Id="R173790dd0ce74de6" /><Relationship Type="http://schemas.openxmlformats.org/officeDocument/2006/relationships/slide" Target="/ppt/slides/slide6.xml" Id="R468168609d1d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0970f87004d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61353d34a4894" /><Relationship Type="http://schemas.openxmlformats.org/officeDocument/2006/relationships/theme" Target="/ppt/slideMasters/theme/theme1.xml" Id="R5b9f07bd3a0346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61353d34a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f7cdef0b3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db76489c6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665f187bf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51b012f31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e15a48b4040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885b3fd01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