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871bf5aa2749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8b5c308407484a"/>
  </p:sldMasterIdLst>
  <p:sldIdLst>
    <p:sldId xmlns:r="http://schemas.openxmlformats.org/officeDocument/2006/relationships" id="256" r:id="R8517bff123754a20"/>
    <p:sldId xmlns:r="http://schemas.openxmlformats.org/officeDocument/2006/relationships" id="257" r:id="R2dcad4ffc83445f7"/>
    <p:sldId xmlns:r="http://schemas.openxmlformats.org/officeDocument/2006/relationships" id="258" r:id="R873832c2fa7b4583"/>
    <p:sldId xmlns:r="http://schemas.openxmlformats.org/officeDocument/2006/relationships" id="259" r:id="R208092adb33544b2"/>
    <p:sldId xmlns:r="http://schemas.openxmlformats.org/officeDocument/2006/relationships" id="260" r:id="R832a7c10fec44e34"/>
    <p:sldId xmlns:r="http://schemas.openxmlformats.org/officeDocument/2006/relationships" id="261" r:id="R6ae06872d0c9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b5c308407484a" /><Relationship Type="http://schemas.openxmlformats.org/officeDocument/2006/relationships/slide" Target="/ppt/slides/slide1.xml" Id="R8517bff123754a20" /><Relationship Type="http://schemas.openxmlformats.org/officeDocument/2006/relationships/slide" Target="/ppt/slides/slide2.xml" Id="R2dcad4ffc83445f7" /><Relationship Type="http://schemas.openxmlformats.org/officeDocument/2006/relationships/slide" Target="/ppt/slides/slide3.xml" Id="R873832c2fa7b4583" /><Relationship Type="http://schemas.openxmlformats.org/officeDocument/2006/relationships/slide" Target="/ppt/slides/slide4.xml" Id="R208092adb33544b2" /><Relationship Type="http://schemas.openxmlformats.org/officeDocument/2006/relationships/slide" Target="/ppt/slides/slide5.xml" Id="R832a7c10fec44e34" /><Relationship Type="http://schemas.openxmlformats.org/officeDocument/2006/relationships/slide" Target="/ppt/slides/slide6.xml" Id="R6ae06872d0c9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0f49fe41940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7c84ae197476d" /><Relationship Type="http://schemas.openxmlformats.org/officeDocument/2006/relationships/theme" Target="/ppt/slideMasters/theme/theme1.xml" Id="Rc70b4b4dd74b42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47c84ae197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12a1a2aad4a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ecd79107640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80f549c28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7ebd61a4e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db64b032b4f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f52c0ae79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2321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51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980 153 339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HØISTAD INVEST AS</a:t>
            </a:r>
          </a:p>
        </p:txBody>
      </p:sp>
    </p:spTree>
  </p:cSld>
  <p:clrMapOvr>
    <a:masterClrMapping xmlns:a="http://schemas.openxmlformats.org/drawingml/2006/main"/>
  </p:clrMapOvr>
</p:sld>
</file>