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de7661e6b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4a79391e548b8"/>
  </p:sldMasterIdLst>
  <p:sldIdLst>
    <p:sldId xmlns:r="http://schemas.openxmlformats.org/officeDocument/2006/relationships" id="256" r:id="Rcd159cabba484e16"/>
    <p:sldId xmlns:r="http://schemas.openxmlformats.org/officeDocument/2006/relationships" id="257" r:id="Rf7798de20fc3430d"/>
    <p:sldId xmlns:r="http://schemas.openxmlformats.org/officeDocument/2006/relationships" id="258" r:id="Ra87fdadb32de472e"/>
    <p:sldId xmlns:r="http://schemas.openxmlformats.org/officeDocument/2006/relationships" id="259" r:id="R12194d50e32b4b08"/>
    <p:sldId xmlns:r="http://schemas.openxmlformats.org/officeDocument/2006/relationships" id="260" r:id="R1ee287ff071a4b87"/>
    <p:sldId xmlns:r="http://schemas.openxmlformats.org/officeDocument/2006/relationships" id="261" r:id="R6605acba7c814c07"/>
    <p:sldId xmlns:r="http://schemas.openxmlformats.org/officeDocument/2006/relationships" id="262" r:id="Rfad5fbc0c7b1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4a79391e548b8" /><Relationship Type="http://schemas.openxmlformats.org/officeDocument/2006/relationships/slide" Target="/ppt/slides/slide1.xml" Id="Rcd159cabba484e16" /><Relationship Type="http://schemas.openxmlformats.org/officeDocument/2006/relationships/slide" Target="/ppt/slides/slide2.xml" Id="Rf7798de20fc3430d" /><Relationship Type="http://schemas.openxmlformats.org/officeDocument/2006/relationships/slide" Target="/ppt/slides/slide3.xml" Id="Ra87fdadb32de472e" /><Relationship Type="http://schemas.openxmlformats.org/officeDocument/2006/relationships/slide" Target="/ppt/slides/slide4.xml" Id="R12194d50e32b4b08" /><Relationship Type="http://schemas.openxmlformats.org/officeDocument/2006/relationships/slide" Target="/ppt/slides/slide5.xml" Id="R1ee287ff071a4b87" /><Relationship Type="http://schemas.openxmlformats.org/officeDocument/2006/relationships/slide" Target="/ppt/slides/slide6.xml" Id="R6605acba7c814c07" /><Relationship Type="http://schemas.openxmlformats.org/officeDocument/2006/relationships/slide" Target="/ppt/slides/slide7.xml" Id="Rfad5fbc0c7b1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af147a207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a69158cf64332" /><Relationship Type="http://schemas.openxmlformats.org/officeDocument/2006/relationships/theme" Target="/ppt/slideMasters/theme/theme1.xml" Id="R5b4552d4a260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a69158cf643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9b1c77e3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078a7118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b3de00b3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fd814a9d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e014c6374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45f798dd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f6fa4f31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HØISTAD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32 329 264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36 584 377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GRÆSBY ANN-KRISTIN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GRÆSBY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51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980 153 339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HØISTAD INVEST AS</a:t>
            </a:r>
          </a:p>
        </p:txBody>
      </p:sp>
    </p:spTree>
  </p:cSld>
  <p:clrMapOvr>
    <a:masterClrMapping xmlns:a="http://schemas.openxmlformats.org/drawingml/2006/main"/>
  </p:clrMapOvr>
</p:sld>
</file>