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b39652ad4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f96a3757040f5"/>
  </p:sldMasterIdLst>
  <p:sldIdLst>
    <p:sldId xmlns:r="http://schemas.openxmlformats.org/officeDocument/2006/relationships" id="256" r:id="Rc17a5525123f46a6"/>
    <p:sldId xmlns:r="http://schemas.openxmlformats.org/officeDocument/2006/relationships" id="257" r:id="R01171e3fcc9644bd"/>
    <p:sldId xmlns:r="http://schemas.openxmlformats.org/officeDocument/2006/relationships" id="258" r:id="Rf0d9efacad464ba1"/>
    <p:sldId xmlns:r="http://schemas.openxmlformats.org/officeDocument/2006/relationships" id="259" r:id="Rc8f83ce428454a95"/>
    <p:sldId xmlns:r="http://schemas.openxmlformats.org/officeDocument/2006/relationships" id="260" r:id="R1c161b3eedfd4ff2"/>
    <p:sldId xmlns:r="http://schemas.openxmlformats.org/officeDocument/2006/relationships" id="261" r:id="R5990c7e36786489d"/>
    <p:sldId xmlns:r="http://schemas.openxmlformats.org/officeDocument/2006/relationships" id="262" r:id="R0a0cfbd3d2c9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f96a3757040f5" /><Relationship Type="http://schemas.openxmlformats.org/officeDocument/2006/relationships/slide" Target="/ppt/slides/slide1.xml" Id="Rc17a5525123f46a6" /><Relationship Type="http://schemas.openxmlformats.org/officeDocument/2006/relationships/slide" Target="/ppt/slides/slide2.xml" Id="R01171e3fcc9644bd" /><Relationship Type="http://schemas.openxmlformats.org/officeDocument/2006/relationships/slide" Target="/ppt/slides/slide3.xml" Id="Rf0d9efacad464ba1" /><Relationship Type="http://schemas.openxmlformats.org/officeDocument/2006/relationships/slide" Target="/ppt/slides/slide4.xml" Id="Rc8f83ce428454a95" /><Relationship Type="http://schemas.openxmlformats.org/officeDocument/2006/relationships/slide" Target="/ppt/slides/slide5.xml" Id="R1c161b3eedfd4ff2" /><Relationship Type="http://schemas.openxmlformats.org/officeDocument/2006/relationships/slide" Target="/ppt/slides/slide6.xml" Id="R5990c7e36786489d" /><Relationship Type="http://schemas.openxmlformats.org/officeDocument/2006/relationships/slide" Target="/ppt/slides/slide7.xml" Id="R0a0cfbd3d2c9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4e61ab00a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43cff8fe4ccf" /><Relationship Type="http://schemas.openxmlformats.org/officeDocument/2006/relationships/theme" Target="/ppt/slideMasters/theme/theme1.xml" Id="R6b9251bebeea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343cff8fe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1646866b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f573dbdf7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5835a3c0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a5668005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4b4265604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8d6def6d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1cca1248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8 422 449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68 952 875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