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9a8e95a59644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26e4e70b794eaa"/>
  </p:sldMasterIdLst>
  <p:sldIdLst>
    <p:sldId xmlns:r="http://schemas.openxmlformats.org/officeDocument/2006/relationships" id="256" r:id="R9dd8df83bf7a4f28"/>
    <p:sldId xmlns:r="http://schemas.openxmlformats.org/officeDocument/2006/relationships" id="257" r:id="R482833b3bb4c434f"/>
    <p:sldId xmlns:r="http://schemas.openxmlformats.org/officeDocument/2006/relationships" id="258" r:id="R0d8cb1170fef44d7"/>
    <p:sldId xmlns:r="http://schemas.openxmlformats.org/officeDocument/2006/relationships" id="259" r:id="R7958f55dd84b4ee2"/>
    <p:sldId xmlns:r="http://schemas.openxmlformats.org/officeDocument/2006/relationships" id="260" r:id="Rebb4f2c1c73b4069"/>
    <p:sldId xmlns:r="http://schemas.openxmlformats.org/officeDocument/2006/relationships" id="261" r:id="Rae993a8db4bb4edb"/>
    <p:sldId xmlns:r="http://schemas.openxmlformats.org/officeDocument/2006/relationships" id="262" r:id="R02c54458679247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6e4e70b794eaa" /><Relationship Type="http://schemas.openxmlformats.org/officeDocument/2006/relationships/slide" Target="/ppt/slides/slide1.xml" Id="R9dd8df83bf7a4f28" /><Relationship Type="http://schemas.openxmlformats.org/officeDocument/2006/relationships/slide" Target="/ppt/slides/slide2.xml" Id="R482833b3bb4c434f" /><Relationship Type="http://schemas.openxmlformats.org/officeDocument/2006/relationships/slide" Target="/ppt/slides/slide3.xml" Id="R0d8cb1170fef44d7" /><Relationship Type="http://schemas.openxmlformats.org/officeDocument/2006/relationships/slide" Target="/ppt/slides/slide4.xml" Id="R7958f55dd84b4ee2" /><Relationship Type="http://schemas.openxmlformats.org/officeDocument/2006/relationships/slide" Target="/ppt/slides/slide5.xml" Id="Rebb4f2c1c73b4069" /><Relationship Type="http://schemas.openxmlformats.org/officeDocument/2006/relationships/slide" Target="/ppt/slides/slide6.xml" Id="Rae993a8db4bb4edb" /><Relationship Type="http://schemas.openxmlformats.org/officeDocument/2006/relationships/slide" Target="/ppt/slides/slide7.xml" Id="R02c54458679247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a594c7a204f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49c598239440b" /><Relationship Type="http://schemas.openxmlformats.org/officeDocument/2006/relationships/theme" Target="/ppt/slideMasters/theme/theme1.xml" Id="Ra4c688b3aa1148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e49c59823944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8402385714b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1397e73fd44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77c73dc7f40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b6f9c477349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c0a2f05e841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f0a9ea58d43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a400f01e548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JONNY LARSEN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LARSEN RØRLEGGERBEDRIFT AS ble etablert [år] og holder til i Solbergmoen.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−612 643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3 897 513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LARSEN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VINNI LARSEN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171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3058 Solbergmoen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