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d68301441f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d4f932d7bf489d"/>
  </p:sldMasterIdLst>
  <p:sldIdLst>
    <p:sldId xmlns:r="http://schemas.openxmlformats.org/officeDocument/2006/relationships" id="256" r:id="R6be345c4dcc44b99"/>
    <p:sldId xmlns:r="http://schemas.openxmlformats.org/officeDocument/2006/relationships" id="257" r:id="Ree3cd3924e174444"/>
    <p:sldId xmlns:r="http://schemas.openxmlformats.org/officeDocument/2006/relationships" id="258" r:id="R194363d2c8f6497d"/>
    <p:sldId xmlns:r="http://schemas.openxmlformats.org/officeDocument/2006/relationships" id="259" r:id="R1c33b0bc4b8642dd"/>
    <p:sldId xmlns:r="http://schemas.openxmlformats.org/officeDocument/2006/relationships" id="260" r:id="R06959b4f48e34da5"/>
    <p:sldId xmlns:r="http://schemas.openxmlformats.org/officeDocument/2006/relationships" id="261" r:id="R8f48b35566854efc"/>
    <p:sldId xmlns:r="http://schemas.openxmlformats.org/officeDocument/2006/relationships" id="262" r:id="R4360da7b763441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d4f932d7bf489d" /><Relationship Type="http://schemas.openxmlformats.org/officeDocument/2006/relationships/slide" Target="/ppt/slides/slide1.xml" Id="R6be345c4dcc44b99" /><Relationship Type="http://schemas.openxmlformats.org/officeDocument/2006/relationships/slide" Target="/ppt/slides/slide2.xml" Id="Ree3cd3924e174444" /><Relationship Type="http://schemas.openxmlformats.org/officeDocument/2006/relationships/slide" Target="/ppt/slides/slide3.xml" Id="R194363d2c8f6497d" /><Relationship Type="http://schemas.openxmlformats.org/officeDocument/2006/relationships/slide" Target="/ppt/slides/slide4.xml" Id="R1c33b0bc4b8642dd" /><Relationship Type="http://schemas.openxmlformats.org/officeDocument/2006/relationships/slide" Target="/ppt/slides/slide5.xml" Id="R06959b4f48e34da5" /><Relationship Type="http://schemas.openxmlformats.org/officeDocument/2006/relationships/slide" Target="/ppt/slides/slide6.xml" Id="R8f48b35566854efc" /><Relationship Type="http://schemas.openxmlformats.org/officeDocument/2006/relationships/slide" Target="/ppt/slides/slide7.xml" Id="R4360da7b763441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779011bf243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6204f81194f5e" /><Relationship Type="http://schemas.openxmlformats.org/officeDocument/2006/relationships/theme" Target="/ppt/slideMasters/theme/theme1.xml" Id="R0fe58e6908cf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d6204f81194f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37d54861d47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bec072018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9508a680c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0e1ae365a746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a4c63d029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42c336b14f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09b609d7e47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FRISØRLOFTET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FRISØRLOFTET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464 145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1 077 937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LISBETH NORDAL NEDREÅS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Rosslandsvegen 364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61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980 183 513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FRISØRLOFTET AS</a:t>
            </a:r>
          </a:p>
        </p:txBody>
      </p:sp>
    </p:spTree>
  </p:cSld>
  <p:clrMapOvr>
    <a:masterClrMapping xmlns:a="http://schemas.openxmlformats.org/drawingml/2006/main"/>
  </p:clrMapOvr>
</p:sld>
</file>