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996e482bf42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a9e01bcd645f7"/>
  </p:sldMasterIdLst>
  <p:sldIdLst>
    <p:sldId xmlns:r="http://schemas.openxmlformats.org/officeDocument/2006/relationships" id="256" r:id="Ra2006efad2db4262"/>
    <p:sldId xmlns:r="http://schemas.openxmlformats.org/officeDocument/2006/relationships" id="257" r:id="R90dba4c56a654f06"/>
    <p:sldId xmlns:r="http://schemas.openxmlformats.org/officeDocument/2006/relationships" id="258" r:id="R5e13a76f22e848e4"/>
    <p:sldId xmlns:r="http://schemas.openxmlformats.org/officeDocument/2006/relationships" id="259" r:id="Ra54b50e7c0f9480c"/>
    <p:sldId xmlns:r="http://schemas.openxmlformats.org/officeDocument/2006/relationships" id="260" r:id="R20b3348444fc4a7c"/>
    <p:sldId xmlns:r="http://schemas.openxmlformats.org/officeDocument/2006/relationships" id="261" r:id="R59b46d0cbd6b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a9e01bcd645f7" /><Relationship Type="http://schemas.openxmlformats.org/officeDocument/2006/relationships/slide" Target="/ppt/slides/slide1.xml" Id="Ra2006efad2db4262" /><Relationship Type="http://schemas.openxmlformats.org/officeDocument/2006/relationships/slide" Target="/ppt/slides/slide2.xml" Id="R90dba4c56a654f06" /><Relationship Type="http://schemas.openxmlformats.org/officeDocument/2006/relationships/slide" Target="/ppt/slides/slide3.xml" Id="R5e13a76f22e848e4" /><Relationship Type="http://schemas.openxmlformats.org/officeDocument/2006/relationships/slide" Target="/ppt/slides/slide4.xml" Id="Ra54b50e7c0f9480c" /><Relationship Type="http://schemas.openxmlformats.org/officeDocument/2006/relationships/slide" Target="/ppt/slides/slide5.xml" Id="R20b3348444fc4a7c" /><Relationship Type="http://schemas.openxmlformats.org/officeDocument/2006/relationships/slide" Target="/ppt/slides/slide6.xml" Id="R59b46d0cbd6b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89ef70956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c16e546d04fee" /><Relationship Type="http://schemas.openxmlformats.org/officeDocument/2006/relationships/theme" Target="/ppt/slideMasters/theme/theme1.xml" Id="R52db209d7243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c16e546d0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f452c28b6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0980d52c1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3ebe04baa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eaf329296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b71c76d01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fc935a8bf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CORPORATION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CORPORATION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FEKKA HOLDING AS  –  40,7 %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CATCH IT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SUNDT TOMMY BIRKENES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STENERSEN MARIT E L  –  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980 193 608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CORPORATION AS</a:t>
            </a:r>
          </a:p>
        </p:txBody>
      </p:sp>
    </p:spTree>
  </p:cSld>
  <p:clrMapOvr>
    <a:masterClrMapping xmlns:a="http://schemas.openxmlformats.org/drawingml/2006/main"/>
  </p:clrMapOvr>
</p:sld>
</file>