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b93e97a56f47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4f12c343364677"/>
  </p:sldMasterIdLst>
  <p:sldIdLst>
    <p:sldId xmlns:r="http://schemas.openxmlformats.org/officeDocument/2006/relationships" id="256" r:id="R449a9df0625e4f86"/>
    <p:sldId xmlns:r="http://schemas.openxmlformats.org/officeDocument/2006/relationships" id="257" r:id="R8b4cf51553f94104"/>
    <p:sldId xmlns:r="http://schemas.openxmlformats.org/officeDocument/2006/relationships" id="258" r:id="R3a42d11c23644d75"/>
    <p:sldId xmlns:r="http://schemas.openxmlformats.org/officeDocument/2006/relationships" id="259" r:id="R2d9d304d0f274748"/>
    <p:sldId xmlns:r="http://schemas.openxmlformats.org/officeDocument/2006/relationships" id="260" r:id="R633d8a07fec246ad"/>
    <p:sldId xmlns:r="http://schemas.openxmlformats.org/officeDocument/2006/relationships" id="261" r:id="Re8eb8aa1df0744bc"/>
    <p:sldId xmlns:r="http://schemas.openxmlformats.org/officeDocument/2006/relationships" id="262" r:id="R05eafd002f4f47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f12c343364677" /><Relationship Type="http://schemas.openxmlformats.org/officeDocument/2006/relationships/slide" Target="/ppt/slides/slide1.xml" Id="R449a9df0625e4f86" /><Relationship Type="http://schemas.openxmlformats.org/officeDocument/2006/relationships/slide" Target="/ppt/slides/slide2.xml" Id="R8b4cf51553f94104" /><Relationship Type="http://schemas.openxmlformats.org/officeDocument/2006/relationships/slide" Target="/ppt/slides/slide3.xml" Id="R3a42d11c23644d75" /><Relationship Type="http://schemas.openxmlformats.org/officeDocument/2006/relationships/slide" Target="/ppt/slides/slide4.xml" Id="R2d9d304d0f274748" /><Relationship Type="http://schemas.openxmlformats.org/officeDocument/2006/relationships/slide" Target="/ppt/slides/slide5.xml" Id="R633d8a07fec246ad" /><Relationship Type="http://schemas.openxmlformats.org/officeDocument/2006/relationships/slide" Target="/ppt/slides/slide6.xml" Id="Re8eb8aa1df0744bc" /><Relationship Type="http://schemas.openxmlformats.org/officeDocument/2006/relationships/slide" Target="/ppt/slides/slide7.xml" Id="R05eafd002f4f47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fed16cb564f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40bfb58194a89" /><Relationship Type="http://schemas.openxmlformats.org/officeDocument/2006/relationships/theme" Target="/ppt/slideMasters/theme/theme1.xml" Id="R1beb304d1f8049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940bfb58194a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80a24ac5e41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6f3b795864d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8796f3a8b46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40ea6919a47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bdd32175d42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84f1c8bfc45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53584acef46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ELOY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188 789 742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193 385 083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193 533 340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FRITZ LOY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Ulriksdal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erikfloy@gmail.com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980 203 646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