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febaafff2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57b4a03e6492e"/>
  </p:sldMasterIdLst>
  <p:sldIdLst>
    <p:sldId xmlns:r="http://schemas.openxmlformats.org/officeDocument/2006/relationships" id="256" r:id="R1036f164b3a34305"/>
    <p:sldId xmlns:r="http://schemas.openxmlformats.org/officeDocument/2006/relationships" id="257" r:id="R8ec44c081aef4f80"/>
    <p:sldId xmlns:r="http://schemas.openxmlformats.org/officeDocument/2006/relationships" id="258" r:id="Rd1978e8713e04108"/>
    <p:sldId xmlns:r="http://schemas.openxmlformats.org/officeDocument/2006/relationships" id="259" r:id="R5b2abc14a3574ffe"/>
    <p:sldId xmlns:r="http://schemas.openxmlformats.org/officeDocument/2006/relationships" id="260" r:id="R50bf262b271e4dde"/>
    <p:sldId xmlns:r="http://schemas.openxmlformats.org/officeDocument/2006/relationships" id="261" r:id="R3b2019c219d34d20"/>
    <p:sldId xmlns:r="http://schemas.openxmlformats.org/officeDocument/2006/relationships" id="262" r:id="R44f06d4b33b0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57b4a03e6492e" /><Relationship Type="http://schemas.openxmlformats.org/officeDocument/2006/relationships/slide" Target="/ppt/slides/slide1.xml" Id="R1036f164b3a34305" /><Relationship Type="http://schemas.openxmlformats.org/officeDocument/2006/relationships/slide" Target="/ppt/slides/slide2.xml" Id="R8ec44c081aef4f80" /><Relationship Type="http://schemas.openxmlformats.org/officeDocument/2006/relationships/slide" Target="/ppt/slides/slide3.xml" Id="Rd1978e8713e04108" /><Relationship Type="http://schemas.openxmlformats.org/officeDocument/2006/relationships/slide" Target="/ppt/slides/slide4.xml" Id="R5b2abc14a3574ffe" /><Relationship Type="http://schemas.openxmlformats.org/officeDocument/2006/relationships/slide" Target="/ppt/slides/slide5.xml" Id="R50bf262b271e4dde" /><Relationship Type="http://schemas.openxmlformats.org/officeDocument/2006/relationships/slide" Target="/ppt/slides/slide6.xml" Id="R3b2019c219d34d20" /><Relationship Type="http://schemas.openxmlformats.org/officeDocument/2006/relationships/slide" Target="/ppt/slides/slide7.xml" Id="R44f06d4b33b0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f2e11fd48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a029a96440f8" /><Relationship Type="http://schemas.openxmlformats.org/officeDocument/2006/relationships/theme" Target="/ppt/slideMasters/theme/theme1.xml" Id="R04d340e4d157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1a029a964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257d03b8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b8bdadc8d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ad609381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01a57488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2f44b006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54e9a397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2f33ff3c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REGNSKAPSPARTNER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−988 911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1 844 579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ORHOLM ROLF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ORHOLM TRUDE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93 45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