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79e326bbba4b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7d16bd30eb4e0d"/>
  </p:sldMasterIdLst>
  <p:sldIdLst>
    <p:sldId xmlns:r="http://schemas.openxmlformats.org/officeDocument/2006/relationships" id="256" r:id="R4d95779cea3141dc"/>
    <p:sldId xmlns:r="http://schemas.openxmlformats.org/officeDocument/2006/relationships" id="257" r:id="R54804819a9004736"/>
    <p:sldId xmlns:r="http://schemas.openxmlformats.org/officeDocument/2006/relationships" id="258" r:id="R0cd60e50e4664487"/>
    <p:sldId xmlns:r="http://schemas.openxmlformats.org/officeDocument/2006/relationships" id="259" r:id="R430bb30f45b84168"/>
    <p:sldId xmlns:r="http://schemas.openxmlformats.org/officeDocument/2006/relationships" id="260" r:id="R253a24522be941b9"/>
    <p:sldId xmlns:r="http://schemas.openxmlformats.org/officeDocument/2006/relationships" id="261" r:id="R409cded4e381434b"/>
    <p:sldId xmlns:r="http://schemas.openxmlformats.org/officeDocument/2006/relationships" id="262" r:id="Rb2a5aa2d1a6640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7d16bd30eb4e0d" /><Relationship Type="http://schemas.openxmlformats.org/officeDocument/2006/relationships/slide" Target="/ppt/slides/slide1.xml" Id="R4d95779cea3141dc" /><Relationship Type="http://schemas.openxmlformats.org/officeDocument/2006/relationships/slide" Target="/ppt/slides/slide2.xml" Id="R54804819a9004736" /><Relationship Type="http://schemas.openxmlformats.org/officeDocument/2006/relationships/slide" Target="/ppt/slides/slide3.xml" Id="R0cd60e50e4664487" /><Relationship Type="http://schemas.openxmlformats.org/officeDocument/2006/relationships/slide" Target="/ppt/slides/slide4.xml" Id="R430bb30f45b84168" /><Relationship Type="http://schemas.openxmlformats.org/officeDocument/2006/relationships/slide" Target="/ppt/slides/slide5.xml" Id="R253a24522be941b9" /><Relationship Type="http://schemas.openxmlformats.org/officeDocument/2006/relationships/slide" Target="/ppt/slides/slide6.xml" Id="R409cded4e381434b" /><Relationship Type="http://schemas.openxmlformats.org/officeDocument/2006/relationships/slide" Target="/ppt/slides/slide7.xml" Id="Rb2a5aa2d1a6640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da7778583d4d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1433ce365402c" /><Relationship Type="http://schemas.openxmlformats.org/officeDocument/2006/relationships/theme" Target="/ppt/slideMasters/theme/theme1.xml" Id="R7f5f094c640847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f1433ce36540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0625303d24a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81c71719d4c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35f21d8ed40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a36e31f2f49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01cb709cf4c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7d29b3ab047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34bced25d41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DELOITTE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DELOITTE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3 373 901 000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215 693 000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74 348 000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137 920 000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1 233 004 000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DELOITTE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GAASEIDE SJUR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DAHLE TORGEIR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SKAUG EIVIND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FURHOLM ROGER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980 211 282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AS</a:t>
            </a:r>
          </a:p>
        </p:txBody>
      </p:sp>
    </p:spTree>
  </p:cSld>
  <p:clrMapOvr>
    <a:masterClrMapping xmlns:a="http://schemas.openxmlformats.org/drawingml/2006/main"/>
  </p:clrMapOvr>
</p:sld>
</file>