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0d819cf2c44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bd4008eece48d0"/>
  </p:sldMasterIdLst>
  <p:sldIdLst>
    <p:sldId xmlns:r="http://schemas.openxmlformats.org/officeDocument/2006/relationships" id="256" r:id="Rc8fb6e1adc4541c4"/>
    <p:sldId xmlns:r="http://schemas.openxmlformats.org/officeDocument/2006/relationships" id="257" r:id="R2450e925f0c04180"/>
    <p:sldId xmlns:r="http://schemas.openxmlformats.org/officeDocument/2006/relationships" id="258" r:id="R506519ae65ce40cc"/>
    <p:sldId xmlns:r="http://schemas.openxmlformats.org/officeDocument/2006/relationships" id="259" r:id="R1945ad82113f47e9"/>
    <p:sldId xmlns:r="http://schemas.openxmlformats.org/officeDocument/2006/relationships" id="260" r:id="Re3c718e6ac4c40c3"/>
    <p:sldId xmlns:r="http://schemas.openxmlformats.org/officeDocument/2006/relationships" id="261" r:id="R2206e326e2a64463"/>
    <p:sldId xmlns:r="http://schemas.openxmlformats.org/officeDocument/2006/relationships" id="262" r:id="Rb7d373d47e4847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bd4008eece48d0" /><Relationship Type="http://schemas.openxmlformats.org/officeDocument/2006/relationships/slide" Target="/ppt/slides/slide1.xml" Id="Rc8fb6e1adc4541c4" /><Relationship Type="http://schemas.openxmlformats.org/officeDocument/2006/relationships/slide" Target="/ppt/slides/slide2.xml" Id="R2450e925f0c04180" /><Relationship Type="http://schemas.openxmlformats.org/officeDocument/2006/relationships/slide" Target="/ppt/slides/slide3.xml" Id="R506519ae65ce40cc" /><Relationship Type="http://schemas.openxmlformats.org/officeDocument/2006/relationships/slide" Target="/ppt/slides/slide4.xml" Id="R1945ad82113f47e9" /><Relationship Type="http://schemas.openxmlformats.org/officeDocument/2006/relationships/slide" Target="/ppt/slides/slide5.xml" Id="Re3c718e6ac4c40c3" /><Relationship Type="http://schemas.openxmlformats.org/officeDocument/2006/relationships/slide" Target="/ppt/slides/slide6.xml" Id="R2206e326e2a64463" /><Relationship Type="http://schemas.openxmlformats.org/officeDocument/2006/relationships/slide" Target="/ppt/slides/slide7.xml" Id="Rb7d373d47e4847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822a1c29546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a772b92a4e4b7c" /><Relationship Type="http://schemas.openxmlformats.org/officeDocument/2006/relationships/theme" Target="/ppt/slideMasters/theme/theme1.xml" Id="R007ee71ec5c44c0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a772b92a4e4b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efab7237746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b5929ede2242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dcf77adde4c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eeb03384241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1769a663045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357501fa84b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2451748a345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GREIDUNG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GREIDUNG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1 230 750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1 118 746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2 932 810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2 724 084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3 987 122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HENRIK GREIDUNG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Åmotveien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17 79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980 211 568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GREIDUNG AS</a:t>
            </a:r>
          </a:p>
        </p:txBody>
      </p:sp>
    </p:spTree>
  </p:cSld>
  <p:clrMapOvr>
    <a:masterClrMapping xmlns:a="http://schemas.openxmlformats.org/drawingml/2006/main"/>
  </p:clrMapOvr>
</p:sld>
</file>