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eb80fa6987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e3e6867cf4950"/>
  </p:sldMasterIdLst>
  <p:sldIdLst>
    <p:sldId xmlns:r="http://schemas.openxmlformats.org/officeDocument/2006/relationships" id="256" r:id="Rac820b27e4204771"/>
    <p:sldId xmlns:r="http://schemas.openxmlformats.org/officeDocument/2006/relationships" id="257" r:id="R8acee81025314d6f"/>
    <p:sldId xmlns:r="http://schemas.openxmlformats.org/officeDocument/2006/relationships" id="258" r:id="R87eb998f6a024b26"/>
    <p:sldId xmlns:r="http://schemas.openxmlformats.org/officeDocument/2006/relationships" id="259" r:id="Rac7591a0e8964ba7"/>
    <p:sldId xmlns:r="http://schemas.openxmlformats.org/officeDocument/2006/relationships" id="260" r:id="Recb88f812117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e3e6867cf4950" /><Relationship Type="http://schemas.openxmlformats.org/officeDocument/2006/relationships/slide" Target="/ppt/slides/slide1.xml" Id="Rac820b27e4204771" /><Relationship Type="http://schemas.openxmlformats.org/officeDocument/2006/relationships/slide" Target="/ppt/slides/slide2.xml" Id="R8acee81025314d6f" /><Relationship Type="http://schemas.openxmlformats.org/officeDocument/2006/relationships/slide" Target="/ppt/slides/slide3.xml" Id="R87eb998f6a024b26" /><Relationship Type="http://schemas.openxmlformats.org/officeDocument/2006/relationships/slide" Target="/ppt/slides/slide4.xml" Id="Rac7591a0e8964ba7" /><Relationship Type="http://schemas.openxmlformats.org/officeDocument/2006/relationships/slide" Target="/ppt/slides/slide5.xml" Id="Recb88f812117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9418c54b8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1b24e17c4b06" /><Relationship Type="http://schemas.openxmlformats.org/officeDocument/2006/relationships/theme" Target="/ppt/slideMasters/theme/theme1.xml" Id="Rf96c01524a6f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51b24e17c4b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4548c319a49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ee2f68dc9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5ded2cf40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c7be75be6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61c951544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DYREKLINIKK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DYREKLINIKK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Tyssedalsvegen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64 27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980 214 400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DYREKLINIKK AS</a:t>
            </a:r>
          </a:p>
        </p:txBody>
      </p:sp>
    </p:spTree>
  </p:cSld>
  <p:clrMapOvr>
    <a:masterClrMapping xmlns:a="http://schemas.openxmlformats.org/drawingml/2006/main"/>
  </p:clrMapOvr>
</p:sld>
</file>