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30692b953b3485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f1fd8176e5f4043"/>
  </p:sldMasterIdLst>
  <p:sldIdLst>
    <p:sldId xmlns:r="http://schemas.openxmlformats.org/officeDocument/2006/relationships" id="256" r:id="R6d832a8ac9104fac"/>
    <p:sldId xmlns:r="http://schemas.openxmlformats.org/officeDocument/2006/relationships" id="257" r:id="Re9742135dab443da"/>
    <p:sldId xmlns:r="http://schemas.openxmlformats.org/officeDocument/2006/relationships" id="258" r:id="R04a3bab276654dba"/>
    <p:sldId xmlns:r="http://schemas.openxmlformats.org/officeDocument/2006/relationships" id="259" r:id="R2365efb0c4f848cb"/>
    <p:sldId xmlns:r="http://schemas.openxmlformats.org/officeDocument/2006/relationships" id="260" r:id="Ra098ca0aecaf4ce5"/>
    <p:sldId xmlns:r="http://schemas.openxmlformats.org/officeDocument/2006/relationships" id="261" r:id="R9dc1c3b3c2164b4f"/>
    <p:sldId xmlns:r="http://schemas.openxmlformats.org/officeDocument/2006/relationships" id="262" r:id="Rd04a1c219b03422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1fd8176e5f4043" /><Relationship Type="http://schemas.openxmlformats.org/officeDocument/2006/relationships/slide" Target="/ppt/slides/slide1.xml" Id="R6d832a8ac9104fac" /><Relationship Type="http://schemas.openxmlformats.org/officeDocument/2006/relationships/slide" Target="/ppt/slides/slide2.xml" Id="Re9742135dab443da" /><Relationship Type="http://schemas.openxmlformats.org/officeDocument/2006/relationships/slide" Target="/ppt/slides/slide3.xml" Id="R04a3bab276654dba" /><Relationship Type="http://schemas.openxmlformats.org/officeDocument/2006/relationships/slide" Target="/ppt/slides/slide4.xml" Id="R2365efb0c4f848cb" /><Relationship Type="http://schemas.openxmlformats.org/officeDocument/2006/relationships/slide" Target="/ppt/slides/slide5.xml" Id="Ra098ca0aecaf4ce5" /><Relationship Type="http://schemas.openxmlformats.org/officeDocument/2006/relationships/slide" Target="/ppt/slides/slide6.xml" Id="R9dc1c3b3c2164b4f" /><Relationship Type="http://schemas.openxmlformats.org/officeDocument/2006/relationships/slide" Target="/ppt/slides/slide7.xml" Id="Rd04a1c219b03422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287f984a6d4e5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1e96cd03e549c0" /><Relationship Type="http://schemas.openxmlformats.org/officeDocument/2006/relationships/theme" Target="/ppt/slideMasters/theme/theme1.xml" Id="Rd930e53175994cc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41e96cd03e549c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b3bcbdc23e4a4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d60983815d49b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ab84f161bc4a9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f8eabf0aca425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ecbeb58d1d4c2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33ef1585144d1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b1362d3609405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SORMA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SORMA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SORMA INVEST AS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SORMA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SORMA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SORMA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−253 534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11 390 597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129 153 306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129 853 580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SORMA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KRISTIN BRANDE BACKE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SORMA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Lysaker torg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39 23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terje.falstad@backe.no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980 247 163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SORMA INVEST AS</a:t>
            </a:r>
          </a:p>
        </p:txBody>
      </p:sp>
    </p:spTree>
  </p:cSld>
  <p:clrMapOvr>
    <a:masterClrMapping xmlns:a="http://schemas.openxmlformats.org/drawingml/2006/main"/>
  </p:clrMapOvr>
</p:sld>
</file>