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0ddf50e27a4f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8fee78330a4fc1"/>
  </p:sldMasterIdLst>
  <p:sldIdLst>
    <p:sldId xmlns:r="http://schemas.openxmlformats.org/officeDocument/2006/relationships" id="256" r:id="R782aef1828564d8b"/>
    <p:sldId xmlns:r="http://schemas.openxmlformats.org/officeDocument/2006/relationships" id="257" r:id="Rea38f0e492584985"/>
    <p:sldId xmlns:r="http://schemas.openxmlformats.org/officeDocument/2006/relationships" id="258" r:id="R22c87a76574e4e41"/>
    <p:sldId xmlns:r="http://schemas.openxmlformats.org/officeDocument/2006/relationships" id="259" r:id="Ra568add95722477b"/>
    <p:sldId xmlns:r="http://schemas.openxmlformats.org/officeDocument/2006/relationships" id="260" r:id="R72acdc9257d4436c"/>
    <p:sldId xmlns:r="http://schemas.openxmlformats.org/officeDocument/2006/relationships" id="261" r:id="R10ba5040e3014253"/>
    <p:sldId xmlns:r="http://schemas.openxmlformats.org/officeDocument/2006/relationships" id="262" r:id="R8cd0dc204caa40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fee78330a4fc1" /><Relationship Type="http://schemas.openxmlformats.org/officeDocument/2006/relationships/slide" Target="/ppt/slides/slide1.xml" Id="R782aef1828564d8b" /><Relationship Type="http://schemas.openxmlformats.org/officeDocument/2006/relationships/slide" Target="/ppt/slides/slide2.xml" Id="Rea38f0e492584985" /><Relationship Type="http://schemas.openxmlformats.org/officeDocument/2006/relationships/slide" Target="/ppt/slides/slide3.xml" Id="R22c87a76574e4e41" /><Relationship Type="http://schemas.openxmlformats.org/officeDocument/2006/relationships/slide" Target="/ppt/slides/slide4.xml" Id="Ra568add95722477b" /><Relationship Type="http://schemas.openxmlformats.org/officeDocument/2006/relationships/slide" Target="/ppt/slides/slide5.xml" Id="R72acdc9257d4436c" /><Relationship Type="http://schemas.openxmlformats.org/officeDocument/2006/relationships/slide" Target="/ppt/slides/slide6.xml" Id="R10ba5040e3014253" /><Relationship Type="http://schemas.openxmlformats.org/officeDocument/2006/relationships/slide" Target="/ppt/slides/slide7.xml" Id="R8cd0dc204caa40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63b66b851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af643a77549df" /><Relationship Type="http://schemas.openxmlformats.org/officeDocument/2006/relationships/theme" Target="/ppt/slideMasters/theme/theme1.xml" Id="R698168f1bca243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caf643a77549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8c911854140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6555775394d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f4709ff5442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a2795a4234c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35c7f91ab4a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72195b66247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17e5768c740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HANDELSVARER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HANDELSVARER AS ble etablert [år] og holder til i Iveland.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879 364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289 773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309 054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ØVLAND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Leeslandsveien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4724 Iveland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post@handelsvarer.no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980 249 727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