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d1290d8cc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44169c40c424a"/>
  </p:sldMasterIdLst>
  <p:sldIdLst>
    <p:sldId xmlns:r="http://schemas.openxmlformats.org/officeDocument/2006/relationships" id="256" r:id="Rcedf71fb809b4e26"/>
    <p:sldId xmlns:r="http://schemas.openxmlformats.org/officeDocument/2006/relationships" id="257" r:id="R0cd1cefdb26e4e5a"/>
    <p:sldId xmlns:r="http://schemas.openxmlformats.org/officeDocument/2006/relationships" id="258" r:id="R3f9baad4a4844ce1"/>
    <p:sldId xmlns:r="http://schemas.openxmlformats.org/officeDocument/2006/relationships" id="259" r:id="Rd0e8f327b0e54b62"/>
    <p:sldId xmlns:r="http://schemas.openxmlformats.org/officeDocument/2006/relationships" id="260" r:id="R2b2bb94a2d004367"/>
    <p:sldId xmlns:r="http://schemas.openxmlformats.org/officeDocument/2006/relationships" id="261" r:id="Re73177a972c74d78"/>
    <p:sldId xmlns:r="http://schemas.openxmlformats.org/officeDocument/2006/relationships" id="262" r:id="R5c6144ba2460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44169c40c424a" /><Relationship Type="http://schemas.openxmlformats.org/officeDocument/2006/relationships/slide" Target="/ppt/slides/slide1.xml" Id="Rcedf71fb809b4e26" /><Relationship Type="http://schemas.openxmlformats.org/officeDocument/2006/relationships/slide" Target="/ppt/slides/slide2.xml" Id="R0cd1cefdb26e4e5a" /><Relationship Type="http://schemas.openxmlformats.org/officeDocument/2006/relationships/slide" Target="/ppt/slides/slide3.xml" Id="R3f9baad4a4844ce1" /><Relationship Type="http://schemas.openxmlformats.org/officeDocument/2006/relationships/slide" Target="/ppt/slides/slide4.xml" Id="Rd0e8f327b0e54b62" /><Relationship Type="http://schemas.openxmlformats.org/officeDocument/2006/relationships/slide" Target="/ppt/slides/slide5.xml" Id="R2b2bb94a2d004367" /><Relationship Type="http://schemas.openxmlformats.org/officeDocument/2006/relationships/slide" Target="/ppt/slides/slide6.xml" Id="Re73177a972c74d78" /><Relationship Type="http://schemas.openxmlformats.org/officeDocument/2006/relationships/slide" Target="/ppt/slides/slide7.xml" Id="R5c6144ba2460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6d6a9ec05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c8a0d68af4b69" /><Relationship Type="http://schemas.openxmlformats.org/officeDocument/2006/relationships/theme" Target="/ppt/slideMasters/theme/theme1.xml" Id="Rf9a2f6a3f2bb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c8a0d68af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cd61b74ec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6fe786ede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6f578500c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e1659c399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d5109f6304f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03cf78d7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efd90c65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439 545 000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2 141 196 000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2 283 112 000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980 279 286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