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f3b4670284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2dc969aec34bb5"/>
  </p:sldMasterIdLst>
  <p:sldIdLst>
    <p:sldId xmlns:r="http://schemas.openxmlformats.org/officeDocument/2006/relationships" id="256" r:id="R6a262a02aa3341fd"/>
    <p:sldId xmlns:r="http://schemas.openxmlformats.org/officeDocument/2006/relationships" id="257" r:id="Rd88a515150704639"/>
    <p:sldId xmlns:r="http://schemas.openxmlformats.org/officeDocument/2006/relationships" id="258" r:id="Rd252a8e50e794725"/>
    <p:sldId xmlns:r="http://schemas.openxmlformats.org/officeDocument/2006/relationships" id="259" r:id="R32317f7737c94d61"/>
    <p:sldId xmlns:r="http://schemas.openxmlformats.org/officeDocument/2006/relationships" id="260" r:id="R55b578b2ade04dda"/>
    <p:sldId xmlns:r="http://schemas.openxmlformats.org/officeDocument/2006/relationships" id="261" r:id="Raa8011d52136479c"/>
    <p:sldId xmlns:r="http://schemas.openxmlformats.org/officeDocument/2006/relationships" id="262" r:id="R8db68d130ab84b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2dc969aec34bb5" /><Relationship Type="http://schemas.openxmlformats.org/officeDocument/2006/relationships/slide" Target="/ppt/slides/slide1.xml" Id="R6a262a02aa3341fd" /><Relationship Type="http://schemas.openxmlformats.org/officeDocument/2006/relationships/slide" Target="/ppt/slides/slide2.xml" Id="Rd88a515150704639" /><Relationship Type="http://schemas.openxmlformats.org/officeDocument/2006/relationships/slide" Target="/ppt/slides/slide3.xml" Id="Rd252a8e50e794725" /><Relationship Type="http://schemas.openxmlformats.org/officeDocument/2006/relationships/slide" Target="/ppt/slides/slide4.xml" Id="R32317f7737c94d61" /><Relationship Type="http://schemas.openxmlformats.org/officeDocument/2006/relationships/slide" Target="/ppt/slides/slide5.xml" Id="R55b578b2ade04dda" /><Relationship Type="http://schemas.openxmlformats.org/officeDocument/2006/relationships/slide" Target="/ppt/slides/slide6.xml" Id="Raa8011d52136479c" /><Relationship Type="http://schemas.openxmlformats.org/officeDocument/2006/relationships/slide" Target="/ppt/slides/slide7.xml" Id="R8db68d130ab84b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c2ebb2df648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5dc463fd646ab" /><Relationship Type="http://schemas.openxmlformats.org/officeDocument/2006/relationships/theme" Target="/ppt/slideMasters/theme/theme1.xml" Id="Rdfc696e89cbc41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5dc463fd646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3f2b9f885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326152d71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d75ba1ff0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684d47387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58264cbc1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26c98d414d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dfb39c3640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