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a855fde31b45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2e540861d24b41"/>
  </p:sldMasterIdLst>
  <p:sldIdLst>
    <p:sldId xmlns:r="http://schemas.openxmlformats.org/officeDocument/2006/relationships" id="256" r:id="R6d91a6fcebf847c7"/>
    <p:sldId xmlns:r="http://schemas.openxmlformats.org/officeDocument/2006/relationships" id="257" r:id="R092e7372e07a4549"/>
    <p:sldId xmlns:r="http://schemas.openxmlformats.org/officeDocument/2006/relationships" id="258" r:id="Rf1ea5d635e34430a"/>
    <p:sldId xmlns:r="http://schemas.openxmlformats.org/officeDocument/2006/relationships" id="259" r:id="Rc3fb621425004617"/>
    <p:sldId xmlns:r="http://schemas.openxmlformats.org/officeDocument/2006/relationships" id="260" r:id="R814facb6f6cf4835"/>
    <p:sldId xmlns:r="http://schemas.openxmlformats.org/officeDocument/2006/relationships" id="261" r:id="Rf8f077607a9644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2e540861d24b41" /><Relationship Type="http://schemas.openxmlformats.org/officeDocument/2006/relationships/slide" Target="/ppt/slides/slide1.xml" Id="R6d91a6fcebf847c7" /><Relationship Type="http://schemas.openxmlformats.org/officeDocument/2006/relationships/slide" Target="/ppt/slides/slide2.xml" Id="R092e7372e07a4549" /><Relationship Type="http://schemas.openxmlformats.org/officeDocument/2006/relationships/slide" Target="/ppt/slides/slide3.xml" Id="Rf1ea5d635e34430a" /><Relationship Type="http://schemas.openxmlformats.org/officeDocument/2006/relationships/slide" Target="/ppt/slides/slide4.xml" Id="Rc3fb621425004617" /><Relationship Type="http://schemas.openxmlformats.org/officeDocument/2006/relationships/slide" Target="/ppt/slides/slide5.xml" Id="R814facb6f6cf4835" /><Relationship Type="http://schemas.openxmlformats.org/officeDocument/2006/relationships/slide" Target="/ppt/slides/slide6.xml" Id="Rf8f077607a9644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cdd10488c4d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370e6a2bf4443" /><Relationship Type="http://schemas.openxmlformats.org/officeDocument/2006/relationships/theme" Target="/ppt/slideMasters/theme/theme1.xml" Id="R2146e8cd223b4a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1370e6a2bf44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371f5f36b4f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267a55cd345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6e8ba720045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83c82dc1247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1f34902d245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17061cad0649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SONTUMGÅRDEN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SONTUMGÅRDEN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SONTUMGÅRDEN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SONTUMGÅRDEN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SONTUMGÅRDEN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SONTUMGÅRDEN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MERKANTILBYGG HOLDING AS  –  98,4 %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SKOVVEIEN 8 ANS  –  71,5 %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CARUCEL EIENDOM ANS  –  58,2 %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MERKANTILBYGG AS  –  34,4 %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CARUCEL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SONTUMGÅRDEN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980 325 849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SONTUMGÅRDEN AS</a:t>
            </a:r>
          </a:p>
        </p:txBody>
      </p:sp>
    </p:spTree>
  </p:cSld>
  <p:clrMapOvr>
    <a:masterClrMapping xmlns:a="http://schemas.openxmlformats.org/drawingml/2006/main"/>
  </p:clrMapOvr>
</p:sld>
</file>