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4304fd6ea69400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04ce99ad2f54b0a"/>
  </p:sldMasterIdLst>
  <p:sldIdLst>
    <p:sldId xmlns:r="http://schemas.openxmlformats.org/officeDocument/2006/relationships" id="256" r:id="R8dc01c8d48594283"/>
    <p:sldId xmlns:r="http://schemas.openxmlformats.org/officeDocument/2006/relationships" id="257" r:id="R1316241801284eda"/>
    <p:sldId xmlns:r="http://schemas.openxmlformats.org/officeDocument/2006/relationships" id="258" r:id="R9d0c22e0dd1743ae"/>
    <p:sldId xmlns:r="http://schemas.openxmlformats.org/officeDocument/2006/relationships" id="259" r:id="R4c3de1d25c5c44ff"/>
    <p:sldId xmlns:r="http://schemas.openxmlformats.org/officeDocument/2006/relationships" id="260" r:id="Rb053f638ebe94db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04ce99ad2f54b0a" /><Relationship Type="http://schemas.openxmlformats.org/officeDocument/2006/relationships/slide" Target="/ppt/slides/slide1.xml" Id="R8dc01c8d48594283" /><Relationship Type="http://schemas.openxmlformats.org/officeDocument/2006/relationships/slide" Target="/ppt/slides/slide2.xml" Id="R1316241801284eda" /><Relationship Type="http://schemas.openxmlformats.org/officeDocument/2006/relationships/slide" Target="/ppt/slides/slide3.xml" Id="R9d0c22e0dd1743ae" /><Relationship Type="http://schemas.openxmlformats.org/officeDocument/2006/relationships/slide" Target="/ppt/slides/slide4.xml" Id="R4c3de1d25c5c44ff" /><Relationship Type="http://schemas.openxmlformats.org/officeDocument/2006/relationships/slide" Target="/ppt/slides/slide5.xml" Id="Rb053f638ebe94db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db49eb85aa546c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ae340c2ea84627" /><Relationship Type="http://schemas.openxmlformats.org/officeDocument/2006/relationships/theme" Target="/ppt/slideMasters/theme/theme1.xml" Id="R4822b2b186c8455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eae340c2ea8462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3c3dcaea814ab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94495bbf7b4bd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b4d3f748d344d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33a5c1e3a94dc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7d97867d5749c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MR MUSIC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MR MUSIC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MR MUSIC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MR MUSIC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MR MUSIC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MR MUSIC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980 336 972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MR MUSIC AS</a:t>
            </a:r>
          </a:p>
        </p:txBody>
      </p:sp>
    </p:spTree>
  </p:cSld>
  <p:clrMapOvr>
    <a:masterClrMapping xmlns:a="http://schemas.openxmlformats.org/drawingml/2006/main"/>
  </p:clrMapOvr>
</p:sld>
</file>